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84" y="7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96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149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915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765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6879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1989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2721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329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0610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217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75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B5374-1B28-4A09-8453-BDE74903F1E4}" type="datetimeFigureOut">
              <a:rPr lang="ko-KR" altLang="en-US" smtClean="0"/>
              <a:t>2015-06-25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E1BF6-4089-4703-9A1F-0FC306EB4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862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81825" y="579549"/>
            <a:ext cx="6595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VirtualBox</a:t>
            </a:r>
            <a:r>
              <a:rPr lang="en-US" altLang="ko-KR" dirty="0" smtClean="0"/>
              <a:t> – Settings – Network – </a:t>
            </a:r>
            <a:r>
              <a:rPr lang="ko-KR" altLang="en-US" dirty="0" smtClean="0"/>
              <a:t>호스트 전용 네트워크 설정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260" y="1141322"/>
            <a:ext cx="2619375" cy="181927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256" y="1125625"/>
            <a:ext cx="6438900" cy="4057650"/>
          </a:xfrm>
          <a:prstGeom prst="rect">
            <a:avLst/>
          </a:prstGeom>
        </p:spPr>
      </p:pic>
      <p:sp>
        <p:nvSpPr>
          <p:cNvPr id="9" name="모서리가 둥근 직사각형 8"/>
          <p:cNvSpPr/>
          <p:nvPr/>
        </p:nvSpPr>
        <p:spPr>
          <a:xfrm>
            <a:off x="1283260" y="2279561"/>
            <a:ext cx="2528886" cy="25757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010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511" y="1526146"/>
            <a:ext cx="5368336" cy="34451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822" y="1526146"/>
            <a:ext cx="5368336" cy="3445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81825" y="579549"/>
            <a:ext cx="6323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VirtualBox</a:t>
            </a:r>
            <a:r>
              <a:rPr lang="en-US" altLang="ko-KR" dirty="0" smtClean="0"/>
              <a:t> – </a:t>
            </a:r>
            <a:r>
              <a:rPr lang="en-US" altLang="ko-KR" dirty="0" err="1" smtClean="0"/>
              <a:t>YourVM</a:t>
            </a:r>
            <a:r>
              <a:rPr lang="en-US" altLang="ko-KR" dirty="0" smtClean="0"/>
              <a:t> – Network – </a:t>
            </a:r>
            <a:r>
              <a:rPr lang="ko-KR" altLang="en-US" dirty="0" smtClean="0"/>
              <a:t>어댑터 </a:t>
            </a:r>
            <a:r>
              <a:rPr lang="en-US" altLang="ko-KR" dirty="0" smtClean="0"/>
              <a:t>2</a:t>
            </a:r>
            <a:r>
              <a:rPr lang="ko-KR" altLang="en-US" dirty="0" smtClean="0"/>
              <a:t>종 등록 후 설치</a:t>
            </a:r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2184781" y="2588654"/>
            <a:ext cx="2528886" cy="25757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761333" y="2588655"/>
            <a:ext cx="3906926" cy="42500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4918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와이드스크린</PresentationFormat>
  <Paragraphs>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SBKIM</dc:creator>
  <cp:lastModifiedBy>SBKIM</cp:lastModifiedBy>
  <cp:revision>1</cp:revision>
  <dcterms:created xsi:type="dcterms:W3CDTF">2015-06-25T02:38:20Z</dcterms:created>
  <dcterms:modified xsi:type="dcterms:W3CDTF">2015-06-25T02:38:32Z</dcterms:modified>
</cp:coreProperties>
</file>