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71" r:id="rId11"/>
    <p:sldId id="279" r:id="rId12"/>
    <p:sldId id="280" r:id="rId13"/>
    <p:sldId id="278" r:id="rId14"/>
    <p:sldId id="276" r:id="rId15"/>
    <p:sldId id="281" r:id="rId16"/>
    <p:sldId id="282" r:id="rId17"/>
    <p:sldId id="272" r:id="rId18"/>
    <p:sldId id="273" r:id="rId19"/>
    <p:sldId id="275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5C4E361-D8B6-4F9C-9F19-86F04A706E9F}" v="448" dt="2018-07-25T10:47:42.8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6" autoAdjust="0"/>
    <p:restoredTop sz="94660"/>
  </p:normalViewPr>
  <p:slideViewPr>
    <p:cSldViewPr snapToGrid="0">
      <p:cViewPr varScale="1">
        <p:scale>
          <a:sx n="65" d="100"/>
          <a:sy n="65" d="100"/>
        </p:scale>
        <p:origin x="72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userId="d90934c740a34000" providerId="LiveId" clId="{C5C4E361-D8B6-4F9C-9F19-86F04A706E9F}"/>
    <pc:docChg chg="custSel addSld delSld modSld">
      <pc:chgData name="" userId="d90934c740a34000" providerId="LiveId" clId="{C5C4E361-D8B6-4F9C-9F19-86F04A706E9F}" dt="2018-07-25T10:47:42.895" v="446" actId="2696"/>
      <pc:docMkLst>
        <pc:docMk/>
      </pc:docMkLst>
      <pc:sldChg chg="del">
        <pc:chgData name="" userId="d90934c740a34000" providerId="LiveId" clId="{C5C4E361-D8B6-4F9C-9F19-86F04A706E9F}" dt="2018-07-25T10:17:50.015" v="407" actId="2696"/>
        <pc:sldMkLst>
          <pc:docMk/>
          <pc:sldMk cId="3080938754" sldId="266"/>
        </pc:sldMkLst>
      </pc:sldChg>
      <pc:sldChg chg="del">
        <pc:chgData name="" userId="d90934c740a34000" providerId="LiveId" clId="{C5C4E361-D8B6-4F9C-9F19-86F04A706E9F}" dt="2018-07-25T10:17:50.028" v="409" actId="2696"/>
        <pc:sldMkLst>
          <pc:docMk/>
          <pc:sldMk cId="2772259162" sldId="267"/>
        </pc:sldMkLst>
      </pc:sldChg>
      <pc:sldChg chg="del">
        <pc:chgData name="" userId="d90934c740a34000" providerId="LiveId" clId="{C5C4E361-D8B6-4F9C-9F19-86F04A706E9F}" dt="2018-07-25T10:17:50.040" v="411" actId="2696"/>
        <pc:sldMkLst>
          <pc:docMk/>
          <pc:sldMk cId="930608613" sldId="268"/>
        </pc:sldMkLst>
      </pc:sldChg>
      <pc:sldChg chg="del">
        <pc:chgData name="" userId="d90934c740a34000" providerId="LiveId" clId="{C5C4E361-D8B6-4F9C-9F19-86F04A706E9F}" dt="2018-07-25T10:17:52.347" v="412" actId="2696"/>
        <pc:sldMkLst>
          <pc:docMk/>
          <pc:sldMk cId="3645926113" sldId="269"/>
        </pc:sldMkLst>
      </pc:sldChg>
      <pc:sldChg chg="del">
        <pc:chgData name="" userId="d90934c740a34000" providerId="LiveId" clId="{C5C4E361-D8B6-4F9C-9F19-86F04A706E9F}" dt="2018-07-25T10:17:50.022" v="408" actId="2696"/>
        <pc:sldMkLst>
          <pc:docMk/>
          <pc:sldMk cId="846039740" sldId="270"/>
        </pc:sldMkLst>
      </pc:sldChg>
      <pc:sldChg chg="del">
        <pc:chgData name="" userId="d90934c740a34000" providerId="LiveId" clId="{C5C4E361-D8B6-4F9C-9F19-86F04A706E9F}" dt="2018-07-25T10:17:50.034" v="410" actId="2696"/>
        <pc:sldMkLst>
          <pc:docMk/>
          <pc:sldMk cId="57626441" sldId="274"/>
        </pc:sldMkLst>
      </pc:sldChg>
      <pc:sldChg chg="addSp delSp modSp del delAnim modAnim">
        <pc:chgData name="" userId="d90934c740a34000" providerId="LiveId" clId="{C5C4E361-D8B6-4F9C-9F19-86F04A706E9F}" dt="2018-07-25T10:47:42.895" v="446" actId="2696"/>
        <pc:sldMkLst>
          <pc:docMk/>
          <pc:sldMk cId="128820457" sldId="277"/>
        </pc:sldMkLst>
        <pc:spChg chg="add del mod">
          <ac:chgData name="" userId="d90934c740a34000" providerId="LiveId" clId="{C5C4E361-D8B6-4F9C-9F19-86F04A706E9F}" dt="2018-07-25T10:16:48.325" v="406"/>
          <ac:spMkLst>
            <pc:docMk/>
            <pc:sldMk cId="128820457" sldId="277"/>
            <ac:spMk id="5" creationId="{0CDDDB29-D9E1-4B43-8D59-DDA52805945F}"/>
          </ac:spMkLst>
        </pc:spChg>
        <pc:picChg chg="del">
          <ac:chgData name="" userId="d90934c740a34000" providerId="LiveId" clId="{C5C4E361-D8B6-4F9C-9F19-86F04A706E9F}" dt="2018-07-25T10:16:14.837" v="405" actId="478"/>
          <ac:picMkLst>
            <pc:docMk/>
            <pc:sldMk cId="128820457" sldId="277"/>
            <ac:picMk id="4" creationId="{2E44C3EC-D870-40C4-AD07-32D9695561B4}"/>
          </ac:picMkLst>
        </pc:picChg>
        <pc:picChg chg="add mod">
          <ac:chgData name="" userId="d90934c740a34000" providerId="LiveId" clId="{C5C4E361-D8B6-4F9C-9F19-86F04A706E9F}" dt="2018-07-25T10:16:48.325" v="406"/>
          <ac:picMkLst>
            <pc:docMk/>
            <pc:sldMk cId="128820457" sldId="277"/>
            <ac:picMk id="6" creationId="{54254508-48D8-4A20-B2BB-68E5E9915078}"/>
          </ac:picMkLst>
        </pc:picChg>
      </pc:sldChg>
      <pc:sldChg chg="addSp delSp modSp add modAnim">
        <pc:chgData name="" userId="d90934c740a34000" providerId="LiveId" clId="{C5C4E361-D8B6-4F9C-9F19-86F04A706E9F}" dt="2018-07-25T09:39:08.701" v="250"/>
        <pc:sldMkLst>
          <pc:docMk/>
          <pc:sldMk cId="2218905171" sldId="281"/>
        </pc:sldMkLst>
        <pc:spChg chg="del">
          <ac:chgData name="" userId="d90934c740a34000" providerId="LiveId" clId="{C5C4E361-D8B6-4F9C-9F19-86F04A706E9F}" dt="2018-07-25T09:34:26.335" v="2" actId="478"/>
          <ac:spMkLst>
            <pc:docMk/>
            <pc:sldMk cId="2218905171" sldId="281"/>
            <ac:spMk id="2" creationId="{34E26950-05FA-48D1-9176-6A7D7E8A3D4B}"/>
          </ac:spMkLst>
        </pc:spChg>
        <pc:spChg chg="del">
          <ac:chgData name="" userId="d90934c740a34000" providerId="LiveId" clId="{C5C4E361-D8B6-4F9C-9F19-86F04A706E9F}" dt="2018-07-25T09:34:25.510" v="1" actId="478"/>
          <ac:spMkLst>
            <pc:docMk/>
            <pc:sldMk cId="2218905171" sldId="281"/>
            <ac:spMk id="3" creationId="{9024953B-6717-4B79-AB0C-FA8B3DA0A49E}"/>
          </ac:spMkLst>
        </pc:spChg>
        <pc:spChg chg="add mod">
          <ac:chgData name="" userId="d90934c740a34000" providerId="LiveId" clId="{C5C4E361-D8B6-4F9C-9F19-86F04A706E9F}" dt="2018-07-25T09:36:09.040" v="36" actId="1076"/>
          <ac:spMkLst>
            <pc:docMk/>
            <pc:sldMk cId="2218905171" sldId="281"/>
            <ac:spMk id="4" creationId="{C70B417F-D4ED-497A-9843-947E7E2072E0}"/>
          </ac:spMkLst>
        </pc:spChg>
        <pc:spChg chg="add mod">
          <ac:chgData name="" userId="d90934c740a34000" providerId="LiveId" clId="{C5C4E361-D8B6-4F9C-9F19-86F04A706E9F}" dt="2018-07-25T09:36:09.040" v="36" actId="1076"/>
          <ac:spMkLst>
            <pc:docMk/>
            <pc:sldMk cId="2218905171" sldId="281"/>
            <ac:spMk id="5" creationId="{F4E25998-79C6-4F32-AF24-21A830A7B3B3}"/>
          </ac:spMkLst>
        </pc:spChg>
        <pc:spChg chg="add mod">
          <ac:chgData name="" userId="d90934c740a34000" providerId="LiveId" clId="{C5C4E361-D8B6-4F9C-9F19-86F04A706E9F}" dt="2018-07-25T09:36:09.040" v="36" actId="1076"/>
          <ac:spMkLst>
            <pc:docMk/>
            <pc:sldMk cId="2218905171" sldId="281"/>
            <ac:spMk id="6" creationId="{2E52D7A8-1EB8-41CA-8491-056B294CCD8C}"/>
          </ac:spMkLst>
        </pc:spChg>
        <pc:spChg chg="add mod">
          <ac:chgData name="" userId="d90934c740a34000" providerId="LiveId" clId="{C5C4E361-D8B6-4F9C-9F19-86F04A706E9F}" dt="2018-07-25T09:36:09.040" v="36" actId="1076"/>
          <ac:spMkLst>
            <pc:docMk/>
            <pc:sldMk cId="2218905171" sldId="281"/>
            <ac:spMk id="7" creationId="{7320AE58-D88A-4F7F-8E8A-36F52F764AA9}"/>
          </ac:spMkLst>
        </pc:spChg>
        <pc:spChg chg="add mod">
          <ac:chgData name="" userId="d90934c740a34000" providerId="LiveId" clId="{C5C4E361-D8B6-4F9C-9F19-86F04A706E9F}" dt="2018-07-25T09:36:09.040" v="36" actId="1076"/>
          <ac:spMkLst>
            <pc:docMk/>
            <pc:sldMk cId="2218905171" sldId="281"/>
            <ac:spMk id="8" creationId="{F4ECE9EE-C569-4F8D-8965-9BE910A79470}"/>
          </ac:spMkLst>
        </pc:spChg>
        <pc:spChg chg="add mod">
          <ac:chgData name="" userId="d90934c740a34000" providerId="LiveId" clId="{C5C4E361-D8B6-4F9C-9F19-86F04A706E9F}" dt="2018-07-25T09:36:09.040" v="36" actId="1076"/>
          <ac:spMkLst>
            <pc:docMk/>
            <pc:sldMk cId="2218905171" sldId="281"/>
            <ac:spMk id="9" creationId="{34C1FC8C-EC7D-435D-9D52-0CE66C44283E}"/>
          </ac:spMkLst>
        </pc:spChg>
        <pc:spChg chg="add mod">
          <ac:chgData name="" userId="d90934c740a34000" providerId="LiveId" clId="{C5C4E361-D8B6-4F9C-9F19-86F04A706E9F}" dt="2018-07-25T09:36:09.040" v="36" actId="1076"/>
          <ac:spMkLst>
            <pc:docMk/>
            <pc:sldMk cId="2218905171" sldId="281"/>
            <ac:spMk id="10" creationId="{461EE7EF-E2A0-4CB7-A570-22CF79D5F2B6}"/>
          </ac:spMkLst>
        </pc:spChg>
        <pc:spChg chg="add mod">
          <ac:chgData name="" userId="d90934c740a34000" providerId="LiveId" clId="{C5C4E361-D8B6-4F9C-9F19-86F04A706E9F}" dt="2018-07-25T09:36:09.040" v="36" actId="1076"/>
          <ac:spMkLst>
            <pc:docMk/>
            <pc:sldMk cId="2218905171" sldId="281"/>
            <ac:spMk id="11" creationId="{4214AF53-C179-489A-A8C7-2FA6F1331CE5}"/>
          </ac:spMkLst>
        </pc:spChg>
        <pc:spChg chg="add mod">
          <ac:chgData name="" userId="d90934c740a34000" providerId="LiveId" clId="{C5C4E361-D8B6-4F9C-9F19-86F04A706E9F}" dt="2018-07-25T09:36:09.040" v="36" actId="1076"/>
          <ac:spMkLst>
            <pc:docMk/>
            <pc:sldMk cId="2218905171" sldId="281"/>
            <ac:spMk id="12" creationId="{C8170E93-BEAF-48AE-8FB6-08007199DAE3}"/>
          </ac:spMkLst>
        </pc:spChg>
        <pc:spChg chg="add mod">
          <ac:chgData name="" userId="d90934c740a34000" providerId="LiveId" clId="{C5C4E361-D8B6-4F9C-9F19-86F04A706E9F}" dt="2018-07-25T09:36:50.081" v="125" actId="1076"/>
          <ac:spMkLst>
            <pc:docMk/>
            <pc:sldMk cId="2218905171" sldId="281"/>
            <ac:spMk id="13" creationId="{81EF6889-0804-4EBF-82BB-E0CD0E86E7C3}"/>
          </ac:spMkLst>
        </pc:spChg>
        <pc:spChg chg="add mod">
          <ac:chgData name="" userId="d90934c740a34000" providerId="LiveId" clId="{C5C4E361-D8B6-4F9C-9F19-86F04A706E9F}" dt="2018-07-25T09:38:34.514" v="247" actId="1076"/>
          <ac:spMkLst>
            <pc:docMk/>
            <pc:sldMk cId="2218905171" sldId="281"/>
            <ac:spMk id="14" creationId="{21054196-5618-4A1B-9547-17C772FF430E}"/>
          </ac:spMkLst>
        </pc:spChg>
      </pc:sldChg>
      <pc:sldChg chg="addSp delSp modSp add modAnim">
        <pc:chgData name="" userId="d90934c740a34000" providerId="LiveId" clId="{C5C4E361-D8B6-4F9C-9F19-86F04A706E9F}" dt="2018-07-25T10:40:09.720" v="445" actId="207"/>
        <pc:sldMkLst>
          <pc:docMk/>
          <pc:sldMk cId="1978694576" sldId="282"/>
        </pc:sldMkLst>
        <pc:spChg chg="del">
          <ac:chgData name="" userId="d90934c740a34000" providerId="LiveId" clId="{C5C4E361-D8B6-4F9C-9F19-86F04A706E9F}" dt="2018-07-25T09:39:47.642" v="253" actId="478"/>
          <ac:spMkLst>
            <pc:docMk/>
            <pc:sldMk cId="1978694576" sldId="282"/>
            <ac:spMk id="2" creationId="{EEFC1FE6-43A7-4EAD-98D7-5772B25C3442}"/>
          </ac:spMkLst>
        </pc:spChg>
        <pc:spChg chg="del">
          <ac:chgData name="" userId="d90934c740a34000" providerId="LiveId" clId="{C5C4E361-D8B6-4F9C-9F19-86F04A706E9F}" dt="2018-07-25T09:39:44.226" v="252" actId="478"/>
          <ac:spMkLst>
            <pc:docMk/>
            <pc:sldMk cId="1978694576" sldId="282"/>
            <ac:spMk id="3" creationId="{63D4C7C4-9686-4650-9428-262014BFE36E}"/>
          </ac:spMkLst>
        </pc:spChg>
        <pc:spChg chg="add mod">
          <ac:chgData name="" userId="d90934c740a34000" providerId="LiveId" clId="{C5C4E361-D8B6-4F9C-9F19-86F04A706E9F}" dt="2018-07-25T10:40:04.646" v="444" actId="207"/>
          <ac:spMkLst>
            <pc:docMk/>
            <pc:sldMk cId="1978694576" sldId="282"/>
            <ac:spMk id="4" creationId="{6EA70CB8-EC3A-411F-A27B-58A8F259D718}"/>
          </ac:spMkLst>
        </pc:spChg>
        <pc:spChg chg="add mod">
          <ac:chgData name="" userId="d90934c740a34000" providerId="LiveId" clId="{C5C4E361-D8B6-4F9C-9F19-86F04A706E9F}" dt="2018-07-25T10:40:09.720" v="445" actId="207"/>
          <ac:spMkLst>
            <pc:docMk/>
            <pc:sldMk cId="1978694576" sldId="282"/>
            <ac:spMk id="5" creationId="{FAA6A516-3788-4993-824D-27629B551180}"/>
          </ac:spMkLst>
        </pc:spChg>
        <pc:spChg chg="add mod">
          <ac:chgData name="" userId="d90934c740a34000" providerId="LiveId" clId="{C5C4E361-D8B6-4F9C-9F19-86F04A706E9F}" dt="2018-07-25T10:39:59.172" v="443" actId="207"/>
          <ac:spMkLst>
            <pc:docMk/>
            <pc:sldMk cId="1978694576" sldId="282"/>
            <ac:spMk id="6" creationId="{0EC692DA-ADB2-4342-9F6F-2D94EB03D2D9}"/>
          </ac:spMkLst>
        </pc:spChg>
        <pc:spChg chg="add mod">
          <ac:chgData name="" userId="d90934c740a34000" providerId="LiveId" clId="{C5C4E361-D8B6-4F9C-9F19-86F04A706E9F}" dt="2018-07-25T09:40:50.898" v="317" actId="1076"/>
          <ac:spMkLst>
            <pc:docMk/>
            <pc:sldMk cId="1978694576" sldId="282"/>
            <ac:spMk id="7" creationId="{DD61334A-0B37-418A-AAB3-2E7F062D9B67}"/>
          </ac:spMkLst>
        </pc:spChg>
        <pc:spChg chg="add mod">
          <ac:chgData name="" userId="d90934c740a34000" providerId="LiveId" clId="{C5C4E361-D8B6-4F9C-9F19-86F04A706E9F}" dt="2018-07-25T09:41:41.554" v="366" actId="1076"/>
          <ac:spMkLst>
            <pc:docMk/>
            <pc:sldMk cId="1978694576" sldId="282"/>
            <ac:spMk id="8" creationId="{7C937190-8565-4BE8-9E1B-AE71335505FF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84CD81-FEF0-43AC-B29D-D90E7BC17F1D}" type="doc">
      <dgm:prSet loTypeId="urn:microsoft.com/office/officeart/2009/layout/CircleArrow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B51F634D-0CE8-4E24-81B7-025763B18B28}">
      <dgm:prSet phldrT="[텍스트]"/>
      <dgm:spPr/>
      <dgm:t>
        <a:bodyPr/>
        <a:lstStyle/>
        <a:p>
          <a:pPr latinLnBrk="1"/>
          <a:r>
            <a:rPr lang="en-US" altLang="ko-KR" dirty="0"/>
            <a:t>PCM data </a:t>
          </a:r>
          <a:r>
            <a:rPr lang="ko-KR" altLang="en-US" dirty="0"/>
            <a:t>추출</a:t>
          </a:r>
        </a:p>
      </dgm:t>
    </dgm:pt>
    <dgm:pt modelId="{F1E50FD9-BA96-4B3F-B7C7-865BCBB2CADA}" type="parTrans" cxnId="{2A3F189F-EFDA-4F1F-971C-DA6AE12F999D}">
      <dgm:prSet/>
      <dgm:spPr/>
      <dgm:t>
        <a:bodyPr/>
        <a:lstStyle/>
        <a:p>
          <a:pPr latinLnBrk="1"/>
          <a:endParaRPr lang="ko-KR" altLang="en-US"/>
        </a:p>
      </dgm:t>
    </dgm:pt>
    <dgm:pt modelId="{53E6E8B2-EB7D-4885-BF06-BC7AF11302A8}" type="sibTrans" cxnId="{2A3F189F-EFDA-4F1F-971C-DA6AE12F999D}">
      <dgm:prSet/>
      <dgm:spPr/>
      <dgm:t>
        <a:bodyPr/>
        <a:lstStyle/>
        <a:p>
          <a:pPr latinLnBrk="1"/>
          <a:endParaRPr lang="ko-KR" altLang="en-US"/>
        </a:p>
      </dgm:t>
    </dgm:pt>
    <dgm:pt modelId="{E3273057-425E-404A-B4A6-9EE006AF6822}">
      <dgm:prSet phldrT="[텍스트]"/>
      <dgm:spPr/>
      <dgm:t>
        <a:bodyPr/>
        <a:lstStyle/>
        <a:p>
          <a:pPr latinLnBrk="1"/>
          <a:r>
            <a:rPr lang="en-US" altLang="ko-KR" dirty="0"/>
            <a:t>FFT</a:t>
          </a:r>
          <a:endParaRPr lang="ko-KR" altLang="en-US" dirty="0"/>
        </a:p>
      </dgm:t>
    </dgm:pt>
    <dgm:pt modelId="{80C83E04-59CD-404E-9A01-49708C1AF55B}" type="parTrans" cxnId="{EC47CA84-EB0A-4245-A7A7-54E453B12A77}">
      <dgm:prSet/>
      <dgm:spPr/>
      <dgm:t>
        <a:bodyPr/>
        <a:lstStyle/>
        <a:p>
          <a:pPr latinLnBrk="1"/>
          <a:endParaRPr lang="ko-KR" altLang="en-US"/>
        </a:p>
      </dgm:t>
    </dgm:pt>
    <dgm:pt modelId="{FB8608C1-86D1-4212-B030-BA0B3F52E894}" type="sibTrans" cxnId="{EC47CA84-EB0A-4245-A7A7-54E453B12A77}">
      <dgm:prSet/>
      <dgm:spPr/>
      <dgm:t>
        <a:bodyPr/>
        <a:lstStyle/>
        <a:p>
          <a:pPr latinLnBrk="1"/>
          <a:endParaRPr lang="ko-KR" altLang="en-US"/>
        </a:p>
      </dgm:t>
    </dgm:pt>
    <dgm:pt modelId="{D71689A5-9182-4CAB-A066-16FB73B84189}">
      <dgm:prSet phldrT="[텍스트]"/>
      <dgm:spPr/>
      <dgm:t>
        <a:bodyPr/>
        <a:lstStyle/>
        <a:p>
          <a:pPr latinLnBrk="1"/>
          <a:r>
            <a:rPr lang="ko-KR" altLang="en-US" dirty="0"/>
            <a:t>노트 </a:t>
          </a:r>
          <a:endParaRPr lang="en-US" altLang="ko-KR" dirty="0"/>
        </a:p>
        <a:p>
          <a:pPr latinLnBrk="1"/>
          <a:r>
            <a:rPr lang="ko-KR" altLang="en-US" dirty="0"/>
            <a:t>정보 생성</a:t>
          </a:r>
        </a:p>
      </dgm:t>
    </dgm:pt>
    <dgm:pt modelId="{ED5DA9E1-6599-47BF-B79D-2F573FC0364B}" type="parTrans" cxnId="{EBF00755-B3C4-4497-AC89-92C015A884E8}">
      <dgm:prSet/>
      <dgm:spPr/>
      <dgm:t>
        <a:bodyPr/>
        <a:lstStyle/>
        <a:p>
          <a:pPr latinLnBrk="1"/>
          <a:endParaRPr lang="ko-KR" altLang="en-US"/>
        </a:p>
      </dgm:t>
    </dgm:pt>
    <dgm:pt modelId="{C830D848-D294-4FF8-9F5F-0FA30591C28F}" type="sibTrans" cxnId="{EBF00755-B3C4-4497-AC89-92C015A884E8}">
      <dgm:prSet/>
      <dgm:spPr/>
      <dgm:t>
        <a:bodyPr/>
        <a:lstStyle/>
        <a:p>
          <a:pPr latinLnBrk="1"/>
          <a:endParaRPr lang="ko-KR" altLang="en-US"/>
        </a:p>
      </dgm:t>
    </dgm:pt>
    <dgm:pt modelId="{425104E1-7B58-4DFF-9BB6-58D7E1F3A9C0}" type="pres">
      <dgm:prSet presAssocID="{5C84CD81-FEF0-43AC-B29D-D90E7BC17F1D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44E9AC77-EADC-4186-A10A-902A44190A4F}" type="pres">
      <dgm:prSet presAssocID="{B51F634D-0CE8-4E24-81B7-025763B18B28}" presName="Accent1" presStyleCnt="0"/>
      <dgm:spPr/>
    </dgm:pt>
    <dgm:pt modelId="{E3550ABF-63D6-45F4-BFF9-0EF90F082F51}" type="pres">
      <dgm:prSet presAssocID="{B51F634D-0CE8-4E24-81B7-025763B18B28}" presName="Accent" presStyleLbl="node1" presStyleIdx="0" presStyleCnt="3"/>
      <dgm:spPr/>
    </dgm:pt>
    <dgm:pt modelId="{9135D2F3-8583-4C75-82CE-8841FA2ED700}" type="pres">
      <dgm:prSet presAssocID="{B51F634D-0CE8-4E24-81B7-025763B18B28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</dgm:pt>
    <dgm:pt modelId="{7CD147E2-6C7A-4700-9349-5839C752EF41}" type="pres">
      <dgm:prSet presAssocID="{E3273057-425E-404A-B4A6-9EE006AF6822}" presName="Accent2" presStyleCnt="0"/>
      <dgm:spPr/>
    </dgm:pt>
    <dgm:pt modelId="{53E0FCAB-5DE3-46B0-9121-A6BE1B5B4842}" type="pres">
      <dgm:prSet presAssocID="{E3273057-425E-404A-B4A6-9EE006AF6822}" presName="Accent" presStyleLbl="node1" presStyleIdx="1" presStyleCnt="3"/>
      <dgm:spPr/>
    </dgm:pt>
    <dgm:pt modelId="{FDC383F7-6ABA-4AE9-883E-43B09D59198B}" type="pres">
      <dgm:prSet presAssocID="{E3273057-425E-404A-B4A6-9EE006AF6822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</dgm:pt>
    <dgm:pt modelId="{004FB364-C0A1-42D5-BD12-C513BE384AFF}" type="pres">
      <dgm:prSet presAssocID="{D71689A5-9182-4CAB-A066-16FB73B84189}" presName="Accent3" presStyleCnt="0"/>
      <dgm:spPr/>
    </dgm:pt>
    <dgm:pt modelId="{7E4FD205-A541-4420-8587-A6E45D41CB2E}" type="pres">
      <dgm:prSet presAssocID="{D71689A5-9182-4CAB-A066-16FB73B84189}" presName="Accent" presStyleLbl="node1" presStyleIdx="2" presStyleCnt="3"/>
      <dgm:spPr/>
    </dgm:pt>
    <dgm:pt modelId="{2003ABFE-045F-4077-9712-B97A6F20B7E1}" type="pres">
      <dgm:prSet presAssocID="{D71689A5-9182-4CAB-A066-16FB73B84189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</dgm:pt>
  </dgm:ptLst>
  <dgm:cxnLst>
    <dgm:cxn modelId="{1DBCE366-E17D-4F5D-B94E-02A370DF5114}" type="presOf" srcId="{D71689A5-9182-4CAB-A066-16FB73B84189}" destId="{2003ABFE-045F-4077-9712-B97A6F20B7E1}" srcOrd="0" destOrd="0" presId="urn:microsoft.com/office/officeart/2009/layout/CircleArrowProcess"/>
    <dgm:cxn modelId="{EBF00755-B3C4-4497-AC89-92C015A884E8}" srcId="{5C84CD81-FEF0-43AC-B29D-D90E7BC17F1D}" destId="{D71689A5-9182-4CAB-A066-16FB73B84189}" srcOrd="2" destOrd="0" parTransId="{ED5DA9E1-6599-47BF-B79D-2F573FC0364B}" sibTransId="{C830D848-D294-4FF8-9F5F-0FA30591C28F}"/>
    <dgm:cxn modelId="{EC47CA84-EB0A-4245-A7A7-54E453B12A77}" srcId="{5C84CD81-FEF0-43AC-B29D-D90E7BC17F1D}" destId="{E3273057-425E-404A-B4A6-9EE006AF6822}" srcOrd="1" destOrd="0" parTransId="{80C83E04-59CD-404E-9A01-49708C1AF55B}" sibTransId="{FB8608C1-86D1-4212-B030-BA0B3F52E894}"/>
    <dgm:cxn modelId="{F9E52C96-BF01-425C-8F0E-A18AABEA6840}" type="presOf" srcId="{5C84CD81-FEF0-43AC-B29D-D90E7BC17F1D}" destId="{425104E1-7B58-4DFF-9BB6-58D7E1F3A9C0}" srcOrd="0" destOrd="0" presId="urn:microsoft.com/office/officeart/2009/layout/CircleArrowProcess"/>
    <dgm:cxn modelId="{2A3F189F-EFDA-4F1F-971C-DA6AE12F999D}" srcId="{5C84CD81-FEF0-43AC-B29D-D90E7BC17F1D}" destId="{B51F634D-0CE8-4E24-81B7-025763B18B28}" srcOrd="0" destOrd="0" parTransId="{F1E50FD9-BA96-4B3F-B7C7-865BCBB2CADA}" sibTransId="{53E6E8B2-EB7D-4885-BF06-BC7AF11302A8}"/>
    <dgm:cxn modelId="{A00A39CC-0FCF-4653-BF53-EFA15970674C}" type="presOf" srcId="{E3273057-425E-404A-B4A6-9EE006AF6822}" destId="{FDC383F7-6ABA-4AE9-883E-43B09D59198B}" srcOrd="0" destOrd="0" presId="urn:microsoft.com/office/officeart/2009/layout/CircleArrowProcess"/>
    <dgm:cxn modelId="{F55F57DB-2013-4BDE-AFE1-34826C79EFCD}" type="presOf" srcId="{B51F634D-0CE8-4E24-81B7-025763B18B28}" destId="{9135D2F3-8583-4C75-82CE-8841FA2ED700}" srcOrd="0" destOrd="0" presId="urn:microsoft.com/office/officeart/2009/layout/CircleArrowProcess"/>
    <dgm:cxn modelId="{DB87ADA3-A8BF-40E3-823D-17F63E6B2992}" type="presParOf" srcId="{425104E1-7B58-4DFF-9BB6-58D7E1F3A9C0}" destId="{44E9AC77-EADC-4186-A10A-902A44190A4F}" srcOrd="0" destOrd="0" presId="urn:microsoft.com/office/officeart/2009/layout/CircleArrowProcess"/>
    <dgm:cxn modelId="{FA7E8D6A-556C-4E77-9B3E-6FA7DA5B86DE}" type="presParOf" srcId="{44E9AC77-EADC-4186-A10A-902A44190A4F}" destId="{E3550ABF-63D6-45F4-BFF9-0EF90F082F51}" srcOrd="0" destOrd="0" presId="urn:microsoft.com/office/officeart/2009/layout/CircleArrowProcess"/>
    <dgm:cxn modelId="{F3E7391E-FE66-4F80-94AF-643F737DA74F}" type="presParOf" srcId="{425104E1-7B58-4DFF-9BB6-58D7E1F3A9C0}" destId="{9135D2F3-8583-4C75-82CE-8841FA2ED700}" srcOrd="1" destOrd="0" presId="urn:microsoft.com/office/officeart/2009/layout/CircleArrowProcess"/>
    <dgm:cxn modelId="{B147EC1F-30F8-4894-BB44-125878546BC1}" type="presParOf" srcId="{425104E1-7B58-4DFF-9BB6-58D7E1F3A9C0}" destId="{7CD147E2-6C7A-4700-9349-5839C752EF41}" srcOrd="2" destOrd="0" presId="urn:microsoft.com/office/officeart/2009/layout/CircleArrowProcess"/>
    <dgm:cxn modelId="{BFA9E375-439A-44FA-A900-3AC5A4FB7820}" type="presParOf" srcId="{7CD147E2-6C7A-4700-9349-5839C752EF41}" destId="{53E0FCAB-5DE3-46B0-9121-A6BE1B5B4842}" srcOrd="0" destOrd="0" presId="urn:microsoft.com/office/officeart/2009/layout/CircleArrowProcess"/>
    <dgm:cxn modelId="{A49BA392-B1CB-458A-BBC7-28C99601798E}" type="presParOf" srcId="{425104E1-7B58-4DFF-9BB6-58D7E1F3A9C0}" destId="{FDC383F7-6ABA-4AE9-883E-43B09D59198B}" srcOrd="3" destOrd="0" presId="urn:microsoft.com/office/officeart/2009/layout/CircleArrowProcess"/>
    <dgm:cxn modelId="{2683FA97-94C3-4F52-82D5-CFFCD8630849}" type="presParOf" srcId="{425104E1-7B58-4DFF-9BB6-58D7E1F3A9C0}" destId="{004FB364-C0A1-42D5-BD12-C513BE384AFF}" srcOrd="4" destOrd="0" presId="urn:microsoft.com/office/officeart/2009/layout/CircleArrowProcess"/>
    <dgm:cxn modelId="{28C68A80-9B79-4C8C-9E99-2DB122690311}" type="presParOf" srcId="{004FB364-C0A1-42D5-BD12-C513BE384AFF}" destId="{7E4FD205-A541-4420-8587-A6E45D41CB2E}" srcOrd="0" destOrd="0" presId="urn:microsoft.com/office/officeart/2009/layout/CircleArrowProcess"/>
    <dgm:cxn modelId="{57557836-D362-4DCD-BA57-1B14908CB0FC}" type="presParOf" srcId="{425104E1-7B58-4DFF-9BB6-58D7E1F3A9C0}" destId="{2003ABFE-045F-4077-9712-B97A6F20B7E1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C3E8DFF-C044-4E04-9838-48B71FA60C5E}" type="doc">
      <dgm:prSet loTypeId="urn:microsoft.com/office/officeart/2005/8/layout/gear1" loCatId="relationship" qsTypeId="urn:microsoft.com/office/officeart/2005/8/quickstyle/simple1" qsCatId="simple" csTypeId="urn:microsoft.com/office/officeart/2005/8/colors/accent1_2" csCatId="accent1" phldr="1"/>
      <dgm:spPr/>
    </dgm:pt>
    <dgm:pt modelId="{F61355AB-4295-4A2F-9BFF-1A86788C1787}">
      <dgm:prSet phldrT="[텍스트]"/>
      <dgm:spPr/>
      <dgm:t>
        <a:bodyPr/>
        <a:lstStyle/>
        <a:p>
          <a:pPr latinLnBrk="1"/>
          <a:r>
            <a:rPr lang="ko-KR" altLang="en-US" dirty="0"/>
            <a:t>전반적인 로직 개선</a:t>
          </a:r>
        </a:p>
      </dgm:t>
    </dgm:pt>
    <dgm:pt modelId="{EAC68C09-80A4-4790-B1DE-12B761828CFA}" type="parTrans" cxnId="{71F84128-64AA-4D88-BCE2-A4720EA63DFD}">
      <dgm:prSet/>
      <dgm:spPr/>
      <dgm:t>
        <a:bodyPr/>
        <a:lstStyle/>
        <a:p>
          <a:pPr latinLnBrk="1"/>
          <a:endParaRPr lang="ko-KR" altLang="en-US"/>
        </a:p>
      </dgm:t>
    </dgm:pt>
    <dgm:pt modelId="{D792AADD-7B97-436C-B9C8-81190AAC5590}" type="sibTrans" cxnId="{71F84128-64AA-4D88-BCE2-A4720EA63DFD}">
      <dgm:prSet/>
      <dgm:spPr/>
      <dgm:t>
        <a:bodyPr/>
        <a:lstStyle/>
        <a:p>
          <a:pPr latinLnBrk="1"/>
          <a:endParaRPr lang="ko-KR" altLang="en-US"/>
        </a:p>
      </dgm:t>
    </dgm:pt>
    <dgm:pt modelId="{BC7AB730-FE16-4BB1-97A9-89302A0F88AA}">
      <dgm:prSet phldrT="[텍스트]"/>
      <dgm:spPr/>
      <dgm:t>
        <a:bodyPr/>
        <a:lstStyle/>
        <a:p>
          <a:pPr latinLnBrk="1"/>
          <a:r>
            <a:rPr lang="en-US" altLang="ko-KR" dirty="0"/>
            <a:t>OpenGL drawing</a:t>
          </a:r>
          <a:r>
            <a:rPr lang="ko-KR" altLang="en-US" dirty="0"/>
            <a:t>에 대한 공부</a:t>
          </a:r>
        </a:p>
      </dgm:t>
    </dgm:pt>
    <dgm:pt modelId="{5B8CDFD6-4F8A-4233-8EBE-6003B5499B0A}" type="parTrans" cxnId="{04B1BE3F-55E6-4BB2-82DC-277BCED1CCBA}">
      <dgm:prSet/>
      <dgm:spPr/>
      <dgm:t>
        <a:bodyPr/>
        <a:lstStyle/>
        <a:p>
          <a:pPr latinLnBrk="1"/>
          <a:endParaRPr lang="ko-KR" altLang="en-US"/>
        </a:p>
      </dgm:t>
    </dgm:pt>
    <dgm:pt modelId="{1D26E973-2938-4AB3-8659-47D8847CC094}" type="sibTrans" cxnId="{04B1BE3F-55E6-4BB2-82DC-277BCED1CCBA}">
      <dgm:prSet/>
      <dgm:spPr/>
      <dgm:t>
        <a:bodyPr/>
        <a:lstStyle/>
        <a:p>
          <a:pPr latinLnBrk="1"/>
          <a:endParaRPr lang="ko-KR" altLang="en-US"/>
        </a:p>
      </dgm:t>
    </dgm:pt>
    <dgm:pt modelId="{BB3B2D97-A296-46D3-9CAF-50F747C6FC01}">
      <dgm:prSet phldrT="[텍스트]"/>
      <dgm:spPr/>
      <dgm:t>
        <a:bodyPr/>
        <a:lstStyle/>
        <a:p>
          <a:pPr latinLnBrk="1"/>
          <a:r>
            <a:rPr lang="en-US" altLang="ko-KR" dirty="0"/>
            <a:t>STFT </a:t>
          </a:r>
          <a:r>
            <a:rPr lang="ko-KR" altLang="en-US" dirty="0"/>
            <a:t>연구</a:t>
          </a:r>
        </a:p>
      </dgm:t>
    </dgm:pt>
    <dgm:pt modelId="{248C0227-2EEC-41ED-8BD6-225DA78E97FB}" type="parTrans" cxnId="{C3887282-B137-4DDE-8960-0D70DD4B4693}">
      <dgm:prSet/>
      <dgm:spPr/>
      <dgm:t>
        <a:bodyPr/>
        <a:lstStyle/>
        <a:p>
          <a:pPr latinLnBrk="1"/>
          <a:endParaRPr lang="ko-KR" altLang="en-US"/>
        </a:p>
      </dgm:t>
    </dgm:pt>
    <dgm:pt modelId="{457D60BA-264F-492A-9F63-4CDCF2CFE987}" type="sibTrans" cxnId="{C3887282-B137-4DDE-8960-0D70DD4B4693}">
      <dgm:prSet/>
      <dgm:spPr/>
      <dgm:t>
        <a:bodyPr/>
        <a:lstStyle/>
        <a:p>
          <a:pPr latinLnBrk="1"/>
          <a:endParaRPr lang="ko-KR" altLang="en-US"/>
        </a:p>
      </dgm:t>
    </dgm:pt>
    <dgm:pt modelId="{12D0B82D-58EF-4798-AECA-D6AFCF8F8CE3}" type="pres">
      <dgm:prSet presAssocID="{FC3E8DFF-C044-4E04-9838-48B71FA60C5E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2D5C1E56-89A4-4B14-B168-F588C8E32C35}" type="pres">
      <dgm:prSet presAssocID="{F61355AB-4295-4A2F-9BFF-1A86788C1787}" presName="gear1" presStyleLbl="node1" presStyleIdx="0" presStyleCnt="3" custLinFactNeighborX="-99418" custLinFactNeighborY="1884">
        <dgm:presLayoutVars>
          <dgm:chMax val="1"/>
          <dgm:bulletEnabled val="1"/>
        </dgm:presLayoutVars>
      </dgm:prSet>
      <dgm:spPr/>
    </dgm:pt>
    <dgm:pt modelId="{1959A95B-D2E6-4C31-92F1-97B2CC3082E1}" type="pres">
      <dgm:prSet presAssocID="{F61355AB-4295-4A2F-9BFF-1A86788C1787}" presName="gear1srcNode" presStyleLbl="node1" presStyleIdx="0" presStyleCnt="3"/>
      <dgm:spPr/>
    </dgm:pt>
    <dgm:pt modelId="{1F830408-A88B-484A-81AC-5CB08C2C1C88}" type="pres">
      <dgm:prSet presAssocID="{F61355AB-4295-4A2F-9BFF-1A86788C1787}" presName="gear1dstNode" presStyleLbl="node1" presStyleIdx="0" presStyleCnt="3"/>
      <dgm:spPr/>
    </dgm:pt>
    <dgm:pt modelId="{1772E694-0A40-4562-9EDD-31C85FB5A061}" type="pres">
      <dgm:prSet presAssocID="{BC7AB730-FE16-4BB1-97A9-89302A0F88AA}" presName="gear2" presStyleLbl="node1" presStyleIdx="1" presStyleCnt="3" custLinFactX="-36700" custLinFactNeighborX="-100000" custLinFactNeighborY="2591">
        <dgm:presLayoutVars>
          <dgm:chMax val="1"/>
          <dgm:bulletEnabled val="1"/>
        </dgm:presLayoutVars>
      </dgm:prSet>
      <dgm:spPr/>
    </dgm:pt>
    <dgm:pt modelId="{E206902F-D593-4B5B-886C-836CFF3205AD}" type="pres">
      <dgm:prSet presAssocID="{BC7AB730-FE16-4BB1-97A9-89302A0F88AA}" presName="gear2srcNode" presStyleLbl="node1" presStyleIdx="1" presStyleCnt="3"/>
      <dgm:spPr/>
    </dgm:pt>
    <dgm:pt modelId="{2E87168C-A46E-428A-931D-91B204941687}" type="pres">
      <dgm:prSet presAssocID="{BC7AB730-FE16-4BB1-97A9-89302A0F88AA}" presName="gear2dstNode" presStyleLbl="node1" presStyleIdx="1" presStyleCnt="3"/>
      <dgm:spPr/>
    </dgm:pt>
    <dgm:pt modelId="{5459E6B1-F0C6-471D-A5BE-7BE2A6694BC0}" type="pres">
      <dgm:prSet presAssocID="{BB3B2D97-A296-46D3-9CAF-50F747C6FC01}" presName="gear3" presStyleLbl="node1" presStyleIdx="2" presStyleCnt="3" custLinFactX="-13917" custLinFactNeighborX="-100000" custLinFactNeighborY="2159"/>
      <dgm:spPr/>
    </dgm:pt>
    <dgm:pt modelId="{4AE283C6-2C52-44C3-9C8C-0E7B238A6D82}" type="pres">
      <dgm:prSet presAssocID="{BB3B2D97-A296-46D3-9CAF-50F747C6FC01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46BF4821-601D-4CDB-900D-6DF4C397CB4C}" type="pres">
      <dgm:prSet presAssocID="{BB3B2D97-A296-46D3-9CAF-50F747C6FC01}" presName="gear3srcNode" presStyleLbl="node1" presStyleIdx="2" presStyleCnt="3"/>
      <dgm:spPr/>
    </dgm:pt>
    <dgm:pt modelId="{62C5B71C-2E62-44F5-B525-E575E58E7887}" type="pres">
      <dgm:prSet presAssocID="{BB3B2D97-A296-46D3-9CAF-50F747C6FC01}" presName="gear3dstNode" presStyleLbl="node1" presStyleIdx="2" presStyleCnt="3"/>
      <dgm:spPr/>
    </dgm:pt>
    <dgm:pt modelId="{7251879E-92D8-4002-97F3-0FC0908BCEA1}" type="pres">
      <dgm:prSet presAssocID="{D792AADD-7B97-436C-B9C8-81190AAC5590}" presName="connector1" presStyleLbl="sibTrans2D1" presStyleIdx="0" presStyleCnt="3" custLinFactNeighborX="-77670" custLinFactNeighborY="1472"/>
      <dgm:spPr/>
    </dgm:pt>
    <dgm:pt modelId="{E99EBAE1-6FF4-4CFB-97CF-2092C3403C0E}" type="pres">
      <dgm:prSet presAssocID="{1D26E973-2938-4AB3-8659-47D8847CC094}" presName="connector2" presStyleLbl="sibTrans2D1" presStyleIdx="1" presStyleCnt="3" custLinFactX="-6901" custLinFactNeighborX="-100000" custLinFactNeighborY="2026"/>
      <dgm:spPr/>
    </dgm:pt>
    <dgm:pt modelId="{EDF3B5D7-19AF-403E-94E1-DAD0DE334AB5}" type="pres">
      <dgm:prSet presAssocID="{457D60BA-264F-492A-9F63-4CDCF2CFE987}" presName="connector3" presStyleLbl="sibTrans2D1" presStyleIdx="2" presStyleCnt="3" custLinFactNeighborX="-99148" custLinFactNeighborY="1879"/>
      <dgm:spPr/>
    </dgm:pt>
  </dgm:ptLst>
  <dgm:cxnLst>
    <dgm:cxn modelId="{54779003-5B09-47AA-8B1C-1C5BBC10CBCA}" type="presOf" srcId="{BC7AB730-FE16-4BB1-97A9-89302A0F88AA}" destId="{1772E694-0A40-4562-9EDD-31C85FB5A061}" srcOrd="0" destOrd="0" presId="urn:microsoft.com/office/officeart/2005/8/layout/gear1"/>
    <dgm:cxn modelId="{43C06A05-6ABA-4465-B421-CB5B4744B432}" type="presOf" srcId="{F61355AB-4295-4A2F-9BFF-1A86788C1787}" destId="{1F830408-A88B-484A-81AC-5CB08C2C1C88}" srcOrd="2" destOrd="0" presId="urn:microsoft.com/office/officeart/2005/8/layout/gear1"/>
    <dgm:cxn modelId="{38388117-3BA1-414B-A75C-4DEF567C5419}" type="presOf" srcId="{F61355AB-4295-4A2F-9BFF-1A86788C1787}" destId="{2D5C1E56-89A4-4B14-B168-F588C8E32C35}" srcOrd="0" destOrd="0" presId="urn:microsoft.com/office/officeart/2005/8/layout/gear1"/>
    <dgm:cxn modelId="{56F4DA1F-1E53-4027-921D-D036DEBFC234}" type="presOf" srcId="{BC7AB730-FE16-4BB1-97A9-89302A0F88AA}" destId="{E206902F-D593-4B5B-886C-836CFF3205AD}" srcOrd="1" destOrd="0" presId="urn:microsoft.com/office/officeart/2005/8/layout/gear1"/>
    <dgm:cxn modelId="{67514D21-AC73-4EED-ABDE-C6AF1495FFC4}" type="presOf" srcId="{FC3E8DFF-C044-4E04-9838-48B71FA60C5E}" destId="{12D0B82D-58EF-4798-AECA-D6AFCF8F8CE3}" srcOrd="0" destOrd="0" presId="urn:microsoft.com/office/officeart/2005/8/layout/gear1"/>
    <dgm:cxn modelId="{230DB222-748F-4260-8CF9-7C89C197B780}" type="presOf" srcId="{BB3B2D97-A296-46D3-9CAF-50F747C6FC01}" destId="{4AE283C6-2C52-44C3-9C8C-0E7B238A6D82}" srcOrd="1" destOrd="0" presId="urn:microsoft.com/office/officeart/2005/8/layout/gear1"/>
    <dgm:cxn modelId="{80ADFC26-E013-4FF3-BB90-C98B3CA3C17F}" type="presOf" srcId="{D792AADD-7B97-436C-B9C8-81190AAC5590}" destId="{7251879E-92D8-4002-97F3-0FC0908BCEA1}" srcOrd="0" destOrd="0" presId="urn:microsoft.com/office/officeart/2005/8/layout/gear1"/>
    <dgm:cxn modelId="{71F84128-64AA-4D88-BCE2-A4720EA63DFD}" srcId="{FC3E8DFF-C044-4E04-9838-48B71FA60C5E}" destId="{F61355AB-4295-4A2F-9BFF-1A86788C1787}" srcOrd="0" destOrd="0" parTransId="{EAC68C09-80A4-4790-B1DE-12B761828CFA}" sibTransId="{D792AADD-7B97-436C-B9C8-81190AAC5590}"/>
    <dgm:cxn modelId="{04B1BE3F-55E6-4BB2-82DC-277BCED1CCBA}" srcId="{FC3E8DFF-C044-4E04-9838-48B71FA60C5E}" destId="{BC7AB730-FE16-4BB1-97A9-89302A0F88AA}" srcOrd="1" destOrd="0" parTransId="{5B8CDFD6-4F8A-4233-8EBE-6003B5499B0A}" sibTransId="{1D26E973-2938-4AB3-8659-47D8847CC094}"/>
    <dgm:cxn modelId="{4719E43F-2D4C-4EC6-A255-C9435B40085C}" type="presOf" srcId="{BB3B2D97-A296-46D3-9CAF-50F747C6FC01}" destId="{46BF4821-601D-4CDB-900D-6DF4C397CB4C}" srcOrd="2" destOrd="0" presId="urn:microsoft.com/office/officeart/2005/8/layout/gear1"/>
    <dgm:cxn modelId="{6980496C-5BB8-4498-BD1B-AE568F1CF5C2}" type="presOf" srcId="{BC7AB730-FE16-4BB1-97A9-89302A0F88AA}" destId="{2E87168C-A46E-428A-931D-91B204941687}" srcOrd="2" destOrd="0" presId="urn:microsoft.com/office/officeart/2005/8/layout/gear1"/>
    <dgm:cxn modelId="{69439B4F-12A7-4D6F-8616-F91855D82593}" type="presOf" srcId="{1D26E973-2938-4AB3-8659-47D8847CC094}" destId="{E99EBAE1-6FF4-4CFB-97CF-2092C3403C0E}" srcOrd="0" destOrd="0" presId="urn:microsoft.com/office/officeart/2005/8/layout/gear1"/>
    <dgm:cxn modelId="{C3887282-B137-4DDE-8960-0D70DD4B4693}" srcId="{FC3E8DFF-C044-4E04-9838-48B71FA60C5E}" destId="{BB3B2D97-A296-46D3-9CAF-50F747C6FC01}" srcOrd="2" destOrd="0" parTransId="{248C0227-2EEC-41ED-8BD6-225DA78E97FB}" sibTransId="{457D60BA-264F-492A-9F63-4CDCF2CFE987}"/>
    <dgm:cxn modelId="{0F0F0090-CE81-47D7-AE16-32E118C796F1}" type="presOf" srcId="{BB3B2D97-A296-46D3-9CAF-50F747C6FC01}" destId="{62C5B71C-2E62-44F5-B525-E575E58E7887}" srcOrd="3" destOrd="0" presId="urn:microsoft.com/office/officeart/2005/8/layout/gear1"/>
    <dgm:cxn modelId="{0C870DA0-DAB8-4095-B456-8D26383E06BF}" type="presOf" srcId="{F61355AB-4295-4A2F-9BFF-1A86788C1787}" destId="{1959A95B-D2E6-4C31-92F1-97B2CC3082E1}" srcOrd="1" destOrd="0" presId="urn:microsoft.com/office/officeart/2005/8/layout/gear1"/>
    <dgm:cxn modelId="{F41229AF-8393-44D4-BEFF-56131AD29D43}" type="presOf" srcId="{BB3B2D97-A296-46D3-9CAF-50F747C6FC01}" destId="{5459E6B1-F0C6-471D-A5BE-7BE2A6694BC0}" srcOrd="0" destOrd="0" presId="urn:microsoft.com/office/officeart/2005/8/layout/gear1"/>
    <dgm:cxn modelId="{CDF2ACEC-B5DC-4B3B-BF41-D597BE8CC7CA}" type="presOf" srcId="{457D60BA-264F-492A-9F63-4CDCF2CFE987}" destId="{EDF3B5D7-19AF-403E-94E1-DAD0DE334AB5}" srcOrd="0" destOrd="0" presId="urn:microsoft.com/office/officeart/2005/8/layout/gear1"/>
    <dgm:cxn modelId="{9942194F-AE89-49CE-AC00-84E9768E070A}" type="presParOf" srcId="{12D0B82D-58EF-4798-AECA-D6AFCF8F8CE3}" destId="{2D5C1E56-89A4-4B14-B168-F588C8E32C35}" srcOrd="0" destOrd="0" presId="urn:microsoft.com/office/officeart/2005/8/layout/gear1"/>
    <dgm:cxn modelId="{80DF3683-7C55-4EB8-B218-B1D2519137ED}" type="presParOf" srcId="{12D0B82D-58EF-4798-AECA-D6AFCF8F8CE3}" destId="{1959A95B-D2E6-4C31-92F1-97B2CC3082E1}" srcOrd="1" destOrd="0" presId="urn:microsoft.com/office/officeart/2005/8/layout/gear1"/>
    <dgm:cxn modelId="{9134D092-B7D7-47A3-8DF2-C9581E93BE1C}" type="presParOf" srcId="{12D0B82D-58EF-4798-AECA-D6AFCF8F8CE3}" destId="{1F830408-A88B-484A-81AC-5CB08C2C1C88}" srcOrd="2" destOrd="0" presId="urn:microsoft.com/office/officeart/2005/8/layout/gear1"/>
    <dgm:cxn modelId="{8CF1A8B3-2A99-468B-BB54-7005C7CD9F5B}" type="presParOf" srcId="{12D0B82D-58EF-4798-AECA-D6AFCF8F8CE3}" destId="{1772E694-0A40-4562-9EDD-31C85FB5A061}" srcOrd="3" destOrd="0" presId="urn:microsoft.com/office/officeart/2005/8/layout/gear1"/>
    <dgm:cxn modelId="{E27072EF-9D91-4CD6-81DA-08BCE44CB151}" type="presParOf" srcId="{12D0B82D-58EF-4798-AECA-D6AFCF8F8CE3}" destId="{E206902F-D593-4B5B-886C-836CFF3205AD}" srcOrd="4" destOrd="0" presId="urn:microsoft.com/office/officeart/2005/8/layout/gear1"/>
    <dgm:cxn modelId="{9A11559B-EB34-4F17-8A84-EB07A8219391}" type="presParOf" srcId="{12D0B82D-58EF-4798-AECA-D6AFCF8F8CE3}" destId="{2E87168C-A46E-428A-931D-91B204941687}" srcOrd="5" destOrd="0" presId="urn:microsoft.com/office/officeart/2005/8/layout/gear1"/>
    <dgm:cxn modelId="{83DDBC9B-9330-4854-89CC-235C97B7DF24}" type="presParOf" srcId="{12D0B82D-58EF-4798-AECA-D6AFCF8F8CE3}" destId="{5459E6B1-F0C6-471D-A5BE-7BE2A6694BC0}" srcOrd="6" destOrd="0" presId="urn:microsoft.com/office/officeart/2005/8/layout/gear1"/>
    <dgm:cxn modelId="{CA25E01E-41FA-4805-A195-44E121F1922A}" type="presParOf" srcId="{12D0B82D-58EF-4798-AECA-D6AFCF8F8CE3}" destId="{4AE283C6-2C52-44C3-9C8C-0E7B238A6D82}" srcOrd="7" destOrd="0" presId="urn:microsoft.com/office/officeart/2005/8/layout/gear1"/>
    <dgm:cxn modelId="{3D3E9F1F-AF94-47A7-B2BA-538384569420}" type="presParOf" srcId="{12D0B82D-58EF-4798-AECA-D6AFCF8F8CE3}" destId="{46BF4821-601D-4CDB-900D-6DF4C397CB4C}" srcOrd="8" destOrd="0" presId="urn:microsoft.com/office/officeart/2005/8/layout/gear1"/>
    <dgm:cxn modelId="{524F7DBF-B280-43A3-B9D6-D1B5F41D1752}" type="presParOf" srcId="{12D0B82D-58EF-4798-AECA-D6AFCF8F8CE3}" destId="{62C5B71C-2E62-44F5-B525-E575E58E7887}" srcOrd="9" destOrd="0" presId="urn:microsoft.com/office/officeart/2005/8/layout/gear1"/>
    <dgm:cxn modelId="{8010F25D-723B-4AB7-BCB0-7952B6C044ED}" type="presParOf" srcId="{12D0B82D-58EF-4798-AECA-D6AFCF8F8CE3}" destId="{7251879E-92D8-4002-97F3-0FC0908BCEA1}" srcOrd="10" destOrd="0" presId="urn:microsoft.com/office/officeart/2005/8/layout/gear1"/>
    <dgm:cxn modelId="{85C686AA-5A5D-474D-836C-A57B24E13134}" type="presParOf" srcId="{12D0B82D-58EF-4798-AECA-D6AFCF8F8CE3}" destId="{E99EBAE1-6FF4-4CFB-97CF-2092C3403C0E}" srcOrd="11" destOrd="0" presId="urn:microsoft.com/office/officeart/2005/8/layout/gear1"/>
    <dgm:cxn modelId="{2B134812-C915-42E2-BECD-75779A5D69B5}" type="presParOf" srcId="{12D0B82D-58EF-4798-AECA-D6AFCF8F8CE3}" destId="{EDF3B5D7-19AF-403E-94E1-DAD0DE334AB5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550ABF-63D6-45F4-BFF9-0EF90F082F51}">
      <dsp:nvSpPr>
        <dsp:cNvPr id="0" name=""/>
        <dsp:cNvSpPr/>
      </dsp:nvSpPr>
      <dsp:spPr>
        <a:xfrm>
          <a:off x="1473486" y="60416"/>
          <a:ext cx="2549989" cy="2550377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35D2F3-8583-4C75-82CE-8841FA2ED700}">
      <dsp:nvSpPr>
        <dsp:cNvPr id="0" name=""/>
        <dsp:cNvSpPr/>
      </dsp:nvSpPr>
      <dsp:spPr>
        <a:xfrm>
          <a:off x="2037118" y="981179"/>
          <a:ext cx="1416980" cy="708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400" kern="1200" dirty="0"/>
            <a:t>PCM data </a:t>
          </a:r>
          <a:r>
            <a:rPr lang="ko-KR" altLang="en-US" sz="1400" kern="1200" dirty="0"/>
            <a:t>추출</a:t>
          </a:r>
        </a:p>
      </dsp:txBody>
      <dsp:txXfrm>
        <a:off x="2037118" y="981179"/>
        <a:ext cx="1416980" cy="708320"/>
      </dsp:txXfrm>
    </dsp:sp>
    <dsp:sp modelId="{53E0FCAB-5DE3-46B0-9121-A6BE1B5B4842}">
      <dsp:nvSpPr>
        <dsp:cNvPr id="0" name=""/>
        <dsp:cNvSpPr/>
      </dsp:nvSpPr>
      <dsp:spPr>
        <a:xfrm>
          <a:off x="765236" y="1525797"/>
          <a:ext cx="2549989" cy="2550377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C383F7-6ABA-4AE9-883E-43B09D59198B}">
      <dsp:nvSpPr>
        <dsp:cNvPr id="0" name=""/>
        <dsp:cNvSpPr/>
      </dsp:nvSpPr>
      <dsp:spPr>
        <a:xfrm>
          <a:off x="1331741" y="2455037"/>
          <a:ext cx="1416980" cy="708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400" kern="1200" dirty="0"/>
            <a:t>FFT</a:t>
          </a:r>
          <a:endParaRPr lang="ko-KR" altLang="en-US" sz="1400" kern="1200" dirty="0"/>
        </a:p>
      </dsp:txBody>
      <dsp:txXfrm>
        <a:off x="1331741" y="2455037"/>
        <a:ext cx="1416980" cy="708320"/>
      </dsp:txXfrm>
    </dsp:sp>
    <dsp:sp modelId="{7E4FD205-A541-4420-8587-A6E45D41CB2E}">
      <dsp:nvSpPr>
        <dsp:cNvPr id="0" name=""/>
        <dsp:cNvSpPr/>
      </dsp:nvSpPr>
      <dsp:spPr>
        <a:xfrm>
          <a:off x="1654979" y="3166536"/>
          <a:ext cx="2190836" cy="2191714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03ABFE-045F-4077-9712-B97A6F20B7E1}">
      <dsp:nvSpPr>
        <dsp:cNvPr id="0" name=""/>
        <dsp:cNvSpPr/>
      </dsp:nvSpPr>
      <dsp:spPr>
        <a:xfrm>
          <a:off x="2040470" y="3931014"/>
          <a:ext cx="1416980" cy="708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400" kern="1200" dirty="0"/>
            <a:t>노트 </a:t>
          </a:r>
          <a:endParaRPr lang="en-US" altLang="ko-KR" sz="1400" kern="1200" dirty="0"/>
        </a:p>
        <a:p>
          <a:pPr marL="0" lvl="0" indent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400" kern="1200" dirty="0"/>
            <a:t>정보 생성</a:t>
          </a:r>
        </a:p>
      </dsp:txBody>
      <dsp:txXfrm>
        <a:off x="2040470" y="3931014"/>
        <a:ext cx="1416980" cy="7083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5C1E56-89A4-4B14-B168-F588C8E32C35}">
      <dsp:nvSpPr>
        <dsp:cNvPr id="0" name=""/>
        <dsp:cNvSpPr/>
      </dsp:nvSpPr>
      <dsp:spPr>
        <a:xfrm>
          <a:off x="1700488" y="1958102"/>
          <a:ext cx="2393235" cy="2393235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300" kern="1200" dirty="0"/>
            <a:t>전반적인 로직 개선</a:t>
          </a:r>
        </a:p>
      </dsp:txBody>
      <dsp:txXfrm>
        <a:off x="2181635" y="2518706"/>
        <a:ext cx="1430941" cy="1230172"/>
      </dsp:txXfrm>
    </dsp:sp>
    <dsp:sp modelId="{1772E694-0A40-4562-9EDD-31C85FB5A061}">
      <dsp:nvSpPr>
        <dsp:cNvPr id="0" name=""/>
        <dsp:cNvSpPr/>
      </dsp:nvSpPr>
      <dsp:spPr>
        <a:xfrm>
          <a:off x="308055" y="1437525"/>
          <a:ext cx="1740535" cy="1740535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300" kern="1200" dirty="0"/>
            <a:t>OpenGL drawing</a:t>
          </a:r>
          <a:r>
            <a:rPr lang="ko-KR" altLang="en-US" sz="1300" kern="1200" dirty="0"/>
            <a:t>에 대한 공부</a:t>
          </a:r>
        </a:p>
      </dsp:txBody>
      <dsp:txXfrm>
        <a:off x="746240" y="1878358"/>
        <a:ext cx="864165" cy="858869"/>
      </dsp:txXfrm>
    </dsp:sp>
    <dsp:sp modelId="{5459E6B1-F0C6-471D-A5BE-7BE2A6694BC0}">
      <dsp:nvSpPr>
        <dsp:cNvPr id="0" name=""/>
        <dsp:cNvSpPr/>
      </dsp:nvSpPr>
      <dsp:spPr>
        <a:xfrm rot="20700000">
          <a:off x="1282926" y="236730"/>
          <a:ext cx="1705369" cy="1705369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397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ko-KR" sz="1300" kern="1200" dirty="0"/>
            <a:t>STFT </a:t>
          </a:r>
          <a:r>
            <a:rPr lang="ko-KR" altLang="en-US" sz="1300" kern="1200" dirty="0"/>
            <a:t>연구</a:t>
          </a:r>
        </a:p>
      </dsp:txBody>
      <dsp:txXfrm rot="-20700000">
        <a:off x="1656963" y="610767"/>
        <a:ext cx="957294" cy="957294"/>
      </dsp:txXfrm>
    </dsp:sp>
    <dsp:sp modelId="{7251879E-92D8-4002-97F3-0FC0908BCEA1}">
      <dsp:nvSpPr>
        <dsp:cNvPr id="0" name=""/>
        <dsp:cNvSpPr/>
      </dsp:nvSpPr>
      <dsp:spPr>
        <a:xfrm>
          <a:off x="1518198" y="1641078"/>
          <a:ext cx="3063341" cy="3063341"/>
        </a:xfrm>
        <a:prstGeom prst="circularArrow">
          <a:avLst>
            <a:gd name="adj1" fmla="val 4687"/>
            <a:gd name="adj2" fmla="val 299029"/>
            <a:gd name="adj3" fmla="val 2519837"/>
            <a:gd name="adj4" fmla="val 15853391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9EBAE1-6FF4-4CFB-97CF-2092C3403C0E}">
      <dsp:nvSpPr>
        <dsp:cNvPr id="0" name=""/>
        <dsp:cNvSpPr/>
      </dsp:nvSpPr>
      <dsp:spPr>
        <a:xfrm>
          <a:off x="-183" y="1051732"/>
          <a:ext cx="2225709" cy="2225709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F3B5D7-19AF-403E-94E1-DAD0DE334AB5}">
      <dsp:nvSpPr>
        <dsp:cNvPr id="0" name=""/>
        <dsp:cNvSpPr/>
      </dsp:nvSpPr>
      <dsp:spPr>
        <a:xfrm>
          <a:off x="888458" y="-137485"/>
          <a:ext cx="2399762" cy="2399762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677B66FF-0C5A-46C2-9F1C-5E20885DA47C}" type="datetimeFigureOut">
              <a:rPr lang="ko-KR" altLang="en-US" smtClean="0"/>
              <a:t>2018-07-25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090A3A17-875C-471B-AB11-B883801D8E93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936015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66FF-0C5A-46C2-9F1C-5E20885DA47C}" type="datetimeFigureOut">
              <a:rPr lang="ko-KR" altLang="en-US" smtClean="0"/>
              <a:t>2018-07-25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A3A17-875C-471B-AB11-B883801D8E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5801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66FF-0C5A-46C2-9F1C-5E20885DA47C}" type="datetimeFigureOut">
              <a:rPr lang="ko-KR" altLang="en-US" smtClean="0"/>
              <a:t>2018-07-25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A3A17-875C-471B-AB11-B883801D8E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9928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66FF-0C5A-46C2-9F1C-5E20885DA47C}" type="datetimeFigureOut">
              <a:rPr lang="ko-KR" altLang="en-US" smtClean="0"/>
              <a:t>2018-07-25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A3A17-875C-471B-AB11-B883801D8E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05014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66FF-0C5A-46C2-9F1C-5E20885DA47C}" type="datetimeFigureOut">
              <a:rPr lang="ko-KR" altLang="en-US" smtClean="0"/>
              <a:t>2018-07-25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A3A17-875C-471B-AB11-B883801D8E93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75719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66FF-0C5A-46C2-9F1C-5E20885DA47C}" type="datetimeFigureOut">
              <a:rPr lang="ko-KR" altLang="en-US" smtClean="0"/>
              <a:t>2018-07-25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A3A17-875C-471B-AB11-B883801D8E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309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66FF-0C5A-46C2-9F1C-5E20885DA47C}" type="datetimeFigureOut">
              <a:rPr lang="ko-KR" altLang="en-US" smtClean="0"/>
              <a:t>2018-07-25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A3A17-875C-471B-AB11-B883801D8E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22105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66FF-0C5A-46C2-9F1C-5E20885DA47C}" type="datetimeFigureOut">
              <a:rPr lang="ko-KR" altLang="en-US" smtClean="0"/>
              <a:t>2018-07-25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A3A17-875C-471B-AB11-B883801D8E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38425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66FF-0C5A-46C2-9F1C-5E20885DA47C}" type="datetimeFigureOut">
              <a:rPr lang="ko-KR" altLang="en-US" smtClean="0"/>
              <a:t>2018-07-25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A3A17-875C-471B-AB11-B883801D8E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5971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66FF-0C5A-46C2-9F1C-5E20885DA47C}" type="datetimeFigureOut">
              <a:rPr lang="ko-KR" altLang="en-US" smtClean="0"/>
              <a:t>2018-07-25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A3A17-875C-471B-AB11-B883801D8E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1984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66FF-0C5A-46C2-9F1C-5E20885DA47C}" type="datetimeFigureOut">
              <a:rPr lang="ko-KR" altLang="en-US" smtClean="0"/>
              <a:t>2018-07-25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A3A17-875C-471B-AB11-B883801D8E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23821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677B66FF-0C5A-46C2-9F1C-5E20885DA47C}" type="datetimeFigureOut">
              <a:rPr lang="ko-KR" altLang="en-US" smtClean="0"/>
              <a:t>2018-07-25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090A3A17-875C-471B-AB11-B883801D8E9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79144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1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1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1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1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1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1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1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1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1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7AF32F5-FA5E-402C-BDF5-E799244F2BA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/>
              <a:t>Rhythm Planet</a:t>
            </a:r>
            <a:endParaRPr lang="ko-KR" altLang="en-US" dirty="0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3CE2A0C5-5CF3-405C-9446-D91E9783B15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altLang="ko-KR" dirty="0"/>
          </a:p>
          <a:p>
            <a:endParaRPr lang="en-US" altLang="ko-KR" dirty="0"/>
          </a:p>
          <a:p>
            <a:r>
              <a:rPr lang="ko-KR" altLang="en-US" dirty="0"/>
              <a:t>제작자 </a:t>
            </a:r>
            <a:r>
              <a:rPr lang="en-US" altLang="ko-KR"/>
              <a:t>– lalupo20</a:t>
            </a:r>
            <a:endParaRPr lang="en-US" altLang="ko-KR" dirty="0"/>
          </a:p>
          <a:p>
            <a:r>
              <a:rPr lang="ko-KR" altLang="en-US" dirty="0"/>
              <a:t>이메일 </a:t>
            </a:r>
            <a:r>
              <a:rPr lang="en-US" altLang="ko-KR" dirty="0"/>
              <a:t>- rhaps20@gmail.com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4669459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D6CF754-2AF9-46FA-9A42-37ADCA0B87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각 </a:t>
            </a:r>
            <a:r>
              <a:rPr lang="en-US" altLang="ko-KR" dirty="0"/>
              <a:t>Library </a:t>
            </a:r>
            <a:r>
              <a:rPr lang="ko-KR" altLang="en-US" dirty="0"/>
              <a:t>활용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8AC17D5-6543-463A-BA09-DF4BE7DD6A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 altLang="ko-KR" dirty="0" err="1"/>
              <a:t>Libmad</a:t>
            </a:r>
            <a:r>
              <a:rPr lang="en-US" altLang="ko-KR" dirty="0"/>
              <a:t> – MP3 </a:t>
            </a:r>
            <a:r>
              <a:rPr lang="ko-KR" altLang="en-US" dirty="0"/>
              <a:t>파일 </a:t>
            </a:r>
            <a:r>
              <a:rPr lang="en-US" altLang="ko-KR" dirty="0"/>
              <a:t>Decoding</a:t>
            </a:r>
            <a:r>
              <a:rPr lang="ko-KR" altLang="en-US" dirty="0"/>
              <a:t>에 활용</a:t>
            </a:r>
            <a:endParaRPr lang="en-US" altLang="ko-KR" dirty="0"/>
          </a:p>
          <a:p>
            <a:pPr>
              <a:buFontTx/>
              <a:buChar char="-"/>
            </a:pPr>
            <a:r>
              <a:rPr lang="en-US" altLang="ko-KR" dirty="0" err="1"/>
              <a:t>TagLib</a:t>
            </a:r>
            <a:r>
              <a:rPr lang="ko-KR" altLang="en-US" dirty="0"/>
              <a:t> </a:t>
            </a:r>
            <a:r>
              <a:rPr lang="en-US" altLang="ko-KR" dirty="0"/>
              <a:t>–</a:t>
            </a:r>
            <a:r>
              <a:rPr lang="ko-KR" altLang="en-US" dirty="0"/>
              <a:t> </a:t>
            </a:r>
            <a:r>
              <a:rPr lang="en-US" altLang="ko-KR" dirty="0"/>
              <a:t>MP3 </a:t>
            </a:r>
            <a:r>
              <a:rPr lang="ko-KR" altLang="en-US" dirty="0"/>
              <a:t>파일 </a:t>
            </a:r>
            <a:r>
              <a:rPr lang="en-US" altLang="ko-KR" dirty="0" err="1"/>
              <a:t>MetaData</a:t>
            </a:r>
            <a:r>
              <a:rPr lang="en-US" altLang="ko-KR" dirty="0"/>
              <a:t> </a:t>
            </a:r>
            <a:r>
              <a:rPr lang="ko-KR" altLang="en-US" dirty="0"/>
              <a:t>추출에 활용</a:t>
            </a:r>
            <a:endParaRPr lang="en-US" altLang="ko-KR" dirty="0"/>
          </a:p>
          <a:p>
            <a:pPr>
              <a:buFontTx/>
              <a:buChar char="-"/>
            </a:pPr>
            <a:r>
              <a:rPr lang="en-US" altLang="ko-KR" dirty="0" err="1"/>
              <a:t>Libjpeg</a:t>
            </a:r>
            <a:r>
              <a:rPr lang="en-US" altLang="ko-KR" dirty="0"/>
              <a:t> – jpg </a:t>
            </a:r>
            <a:r>
              <a:rPr lang="ko-KR" altLang="en-US" dirty="0"/>
              <a:t>파일 </a:t>
            </a:r>
            <a:r>
              <a:rPr lang="en-US" altLang="ko-KR" dirty="0"/>
              <a:t>bmp </a:t>
            </a:r>
            <a:r>
              <a:rPr lang="ko-KR" altLang="en-US" dirty="0"/>
              <a:t>파일로 변경</a:t>
            </a:r>
            <a:r>
              <a:rPr lang="en-US" altLang="ko-KR" dirty="0"/>
              <a:t>(Texture</a:t>
            </a:r>
            <a:r>
              <a:rPr lang="ko-KR" altLang="en-US" dirty="0"/>
              <a:t> 입히기 위해서</a:t>
            </a:r>
            <a:r>
              <a:rPr lang="en-US" altLang="ko-KR" dirty="0"/>
              <a:t>)</a:t>
            </a:r>
          </a:p>
          <a:p>
            <a:pPr>
              <a:buFontTx/>
              <a:buChar char="-"/>
            </a:pPr>
            <a:r>
              <a:rPr lang="en-US" altLang="ko-KR" dirty="0"/>
              <a:t>FTGL – OpenGL</a:t>
            </a:r>
            <a:r>
              <a:rPr lang="ko-KR" altLang="en-US" dirty="0"/>
              <a:t> 상에서 텍스트 출력</a:t>
            </a:r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934291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FFC13DA-07DD-4518-B0AD-B8738DC44B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어플리케이션 구조</a:t>
            </a:r>
          </a:p>
        </p:txBody>
      </p:sp>
      <p:sp>
        <p:nvSpPr>
          <p:cNvPr id="4" name="사각형: 둥근 모서리 3">
            <a:extLst>
              <a:ext uri="{FF2B5EF4-FFF2-40B4-BE49-F238E27FC236}">
                <a16:creationId xmlns:a16="http://schemas.microsoft.com/office/drawing/2014/main" id="{C09C3C97-D01D-487E-B6E8-247F2DADC884}"/>
              </a:ext>
            </a:extLst>
          </p:cNvPr>
          <p:cNvSpPr/>
          <p:nvPr/>
        </p:nvSpPr>
        <p:spPr>
          <a:xfrm>
            <a:off x="1656413" y="5074170"/>
            <a:ext cx="7892321" cy="94438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Win32 API</a:t>
            </a:r>
            <a:endParaRPr lang="ko-KR" altLang="en-US" dirty="0"/>
          </a:p>
        </p:txBody>
      </p:sp>
      <p:sp>
        <p:nvSpPr>
          <p:cNvPr id="5" name="사각형: 둥근 모서리 4">
            <a:extLst>
              <a:ext uri="{FF2B5EF4-FFF2-40B4-BE49-F238E27FC236}">
                <a16:creationId xmlns:a16="http://schemas.microsoft.com/office/drawing/2014/main" id="{4EDC2561-6261-42C5-8EB9-E6021B7417E5}"/>
              </a:ext>
            </a:extLst>
          </p:cNvPr>
          <p:cNvSpPr/>
          <p:nvPr/>
        </p:nvSpPr>
        <p:spPr>
          <a:xfrm>
            <a:off x="5692514" y="4129789"/>
            <a:ext cx="3856220" cy="944381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/>
              <a:t>RenderModule</a:t>
            </a:r>
            <a:endParaRPr lang="ko-KR" altLang="en-US" dirty="0"/>
          </a:p>
        </p:txBody>
      </p:sp>
      <p:sp>
        <p:nvSpPr>
          <p:cNvPr id="6" name="사각형: 둥근 모서리 5">
            <a:extLst>
              <a:ext uri="{FF2B5EF4-FFF2-40B4-BE49-F238E27FC236}">
                <a16:creationId xmlns:a16="http://schemas.microsoft.com/office/drawing/2014/main" id="{5C945295-6E47-4E9F-9990-A15C16241999}"/>
              </a:ext>
            </a:extLst>
          </p:cNvPr>
          <p:cNvSpPr/>
          <p:nvPr/>
        </p:nvSpPr>
        <p:spPr>
          <a:xfrm>
            <a:off x="1664840" y="2229907"/>
            <a:ext cx="7892321" cy="944381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/>
              <a:t>MusicBox</a:t>
            </a:r>
            <a:endParaRPr lang="ko-KR" altLang="en-US" dirty="0"/>
          </a:p>
        </p:txBody>
      </p:sp>
      <p:sp>
        <p:nvSpPr>
          <p:cNvPr id="7" name="사각형: 둥근 모서리 6">
            <a:extLst>
              <a:ext uri="{FF2B5EF4-FFF2-40B4-BE49-F238E27FC236}">
                <a16:creationId xmlns:a16="http://schemas.microsoft.com/office/drawing/2014/main" id="{3CD76C7F-41DF-4944-B17A-A826BD99CDBB}"/>
              </a:ext>
            </a:extLst>
          </p:cNvPr>
          <p:cNvSpPr/>
          <p:nvPr/>
        </p:nvSpPr>
        <p:spPr>
          <a:xfrm>
            <a:off x="1656413" y="4118670"/>
            <a:ext cx="4039846" cy="96768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/>
              <a:t>GLManager</a:t>
            </a:r>
            <a:endParaRPr lang="ko-KR" altLang="en-US" dirty="0"/>
          </a:p>
        </p:txBody>
      </p:sp>
      <p:sp>
        <p:nvSpPr>
          <p:cNvPr id="9" name="사각형: 둥근 모서리 8">
            <a:extLst>
              <a:ext uri="{FF2B5EF4-FFF2-40B4-BE49-F238E27FC236}">
                <a16:creationId xmlns:a16="http://schemas.microsoft.com/office/drawing/2014/main" id="{94543E30-9EAF-4001-A495-566AF428211F}"/>
              </a:ext>
            </a:extLst>
          </p:cNvPr>
          <p:cNvSpPr/>
          <p:nvPr/>
        </p:nvSpPr>
        <p:spPr>
          <a:xfrm>
            <a:off x="1664840" y="3174288"/>
            <a:ext cx="7892321" cy="944381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/>
              <a:t>GLView</a:t>
            </a:r>
            <a:endParaRPr lang="ko-KR" altLang="en-US" dirty="0"/>
          </a:p>
        </p:txBody>
      </p:sp>
      <p:cxnSp>
        <p:nvCxnSpPr>
          <p:cNvPr id="12" name="직선 화살표 연결선 11">
            <a:extLst>
              <a:ext uri="{FF2B5EF4-FFF2-40B4-BE49-F238E27FC236}">
                <a16:creationId xmlns:a16="http://schemas.microsoft.com/office/drawing/2014/main" id="{5ECE5493-4287-4391-A500-6F8950F5D79F}"/>
              </a:ext>
            </a:extLst>
          </p:cNvPr>
          <p:cNvCxnSpPr>
            <a:cxnSpLocks/>
          </p:cNvCxnSpPr>
          <p:nvPr/>
        </p:nvCxnSpPr>
        <p:spPr>
          <a:xfrm flipH="1">
            <a:off x="5211579" y="4569187"/>
            <a:ext cx="819462" cy="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화살표 연결선 13">
            <a:extLst>
              <a:ext uri="{FF2B5EF4-FFF2-40B4-BE49-F238E27FC236}">
                <a16:creationId xmlns:a16="http://schemas.microsoft.com/office/drawing/2014/main" id="{6EA11D8D-8B54-48AA-9C95-30A5150A28F9}"/>
              </a:ext>
            </a:extLst>
          </p:cNvPr>
          <p:cNvCxnSpPr>
            <a:cxnSpLocks/>
          </p:cNvCxnSpPr>
          <p:nvPr/>
        </p:nvCxnSpPr>
        <p:spPr>
          <a:xfrm flipV="1">
            <a:off x="3771271" y="3762527"/>
            <a:ext cx="0" cy="649028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9135D7CA-B734-40CC-9B12-D78B3A87E053}"/>
              </a:ext>
            </a:extLst>
          </p:cNvPr>
          <p:cNvCxnSpPr>
            <a:cxnSpLocks/>
          </p:cNvCxnSpPr>
          <p:nvPr/>
        </p:nvCxnSpPr>
        <p:spPr>
          <a:xfrm>
            <a:off x="3441487" y="3762527"/>
            <a:ext cx="1" cy="678772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말풍선: 타원형 23">
            <a:extLst>
              <a:ext uri="{FF2B5EF4-FFF2-40B4-BE49-F238E27FC236}">
                <a16:creationId xmlns:a16="http://schemas.microsoft.com/office/drawing/2014/main" id="{66DC4818-FD14-4A05-A0EC-04C43D3B0DD3}"/>
              </a:ext>
            </a:extLst>
          </p:cNvPr>
          <p:cNvSpPr/>
          <p:nvPr/>
        </p:nvSpPr>
        <p:spPr>
          <a:xfrm>
            <a:off x="8027232" y="464423"/>
            <a:ext cx="2563319" cy="1863982"/>
          </a:xfrm>
          <a:prstGeom prst="wedgeEllipseCallout">
            <a:avLst>
              <a:gd name="adj1" fmla="val -48551"/>
              <a:gd name="adj2" fmla="val 16360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/>
              <a:t>RenderModule</a:t>
            </a:r>
            <a:r>
              <a:rPr lang="en-US" altLang="ko-KR" dirty="0"/>
              <a:t> </a:t>
            </a:r>
            <a:r>
              <a:rPr lang="ko-KR" altLang="en-US" dirty="0"/>
              <a:t>상에서 각 뷰들이 드로잉 된다</a:t>
            </a:r>
          </a:p>
        </p:txBody>
      </p:sp>
      <p:sp>
        <p:nvSpPr>
          <p:cNvPr id="25" name="말풍선: 타원형 24">
            <a:extLst>
              <a:ext uri="{FF2B5EF4-FFF2-40B4-BE49-F238E27FC236}">
                <a16:creationId xmlns:a16="http://schemas.microsoft.com/office/drawing/2014/main" id="{0976D627-D3AC-4752-A522-26A7C2AF9C41}"/>
              </a:ext>
            </a:extLst>
          </p:cNvPr>
          <p:cNvSpPr/>
          <p:nvPr/>
        </p:nvSpPr>
        <p:spPr>
          <a:xfrm>
            <a:off x="356009" y="1679354"/>
            <a:ext cx="2563319" cy="1863982"/>
          </a:xfrm>
          <a:prstGeom prst="wedgeEllipseCallout">
            <a:avLst>
              <a:gd name="adj1" fmla="val 47940"/>
              <a:gd name="adj2" fmla="val 1000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/>
              <a:t>GLManager</a:t>
            </a:r>
            <a:r>
              <a:rPr lang="ko-KR" altLang="en-US" dirty="0"/>
              <a:t>는</a:t>
            </a:r>
            <a:endParaRPr lang="en-US" altLang="ko-KR" dirty="0"/>
          </a:p>
          <a:p>
            <a:pPr algn="ctr"/>
            <a:r>
              <a:rPr lang="ko-KR" altLang="en-US" dirty="0"/>
              <a:t>각 뷰가 갖고 있는 객체들을 드로잉 한다</a:t>
            </a:r>
            <a:r>
              <a:rPr lang="en-US" altLang="ko-KR" dirty="0"/>
              <a:t>.</a:t>
            </a:r>
            <a:endParaRPr lang="ko-KR" altLang="en-US" dirty="0"/>
          </a:p>
        </p:txBody>
      </p:sp>
      <p:cxnSp>
        <p:nvCxnSpPr>
          <p:cNvPr id="26" name="직선 화살표 연결선 25">
            <a:extLst>
              <a:ext uri="{FF2B5EF4-FFF2-40B4-BE49-F238E27FC236}">
                <a16:creationId xmlns:a16="http://schemas.microsoft.com/office/drawing/2014/main" id="{17F12A2D-EA80-40EA-B58B-A0DB1E6638D1}"/>
              </a:ext>
            </a:extLst>
          </p:cNvPr>
          <p:cNvCxnSpPr>
            <a:cxnSpLocks/>
          </p:cNvCxnSpPr>
          <p:nvPr/>
        </p:nvCxnSpPr>
        <p:spPr>
          <a:xfrm>
            <a:off x="5211577" y="4816525"/>
            <a:ext cx="798849" cy="0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직선 화살표 연결선 34">
            <a:extLst>
              <a:ext uri="{FF2B5EF4-FFF2-40B4-BE49-F238E27FC236}">
                <a16:creationId xmlns:a16="http://schemas.microsoft.com/office/drawing/2014/main" id="{DEE8B629-2EBF-4898-B5A2-FB0CDAFB6BEE}"/>
              </a:ext>
            </a:extLst>
          </p:cNvPr>
          <p:cNvCxnSpPr>
            <a:cxnSpLocks/>
          </p:cNvCxnSpPr>
          <p:nvPr/>
        </p:nvCxnSpPr>
        <p:spPr>
          <a:xfrm flipV="1">
            <a:off x="7807373" y="3784843"/>
            <a:ext cx="0" cy="649028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직선 화살표 연결선 35">
            <a:extLst>
              <a:ext uri="{FF2B5EF4-FFF2-40B4-BE49-F238E27FC236}">
                <a16:creationId xmlns:a16="http://schemas.microsoft.com/office/drawing/2014/main" id="{37FBD7AE-A364-47ED-8722-A75255CCFC9D}"/>
              </a:ext>
            </a:extLst>
          </p:cNvPr>
          <p:cNvCxnSpPr>
            <a:cxnSpLocks/>
          </p:cNvCxnSpPr>
          <p:nvPr/>
        </p:nvCxnSpPr>
        <p:spPr>
          <a:xfrm>
            <a:off x="7477589" y="3784843"/>
            <a:ext cx="1" cy="678772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직선 화살표 연결선 36">
            <a:extLst>
              <a:ext uri="{FF2B5EF4-FFF2-40B4-BE49-F238E27FC236}">
                <a16:creationId xmlns:a16="http://schemas.microsoft.com/office/drawing/2014/main" id="{4B3BD7A8-5D04-41DF-AABC-033E1BF8AC4F}"/>
              </a:ext>
            </a:extLst>
          </p:cNvPr>
          <p:cNvCxnSpPr>
            <a:cxnSpLocks/>
          </p:cNvCxnSpPr>
          <p:nvPr/>
        </p:nvCxnSpPr>
        <p:spPr>
          <a:xfrm flipV="1">
            <a:off x="5749973" y="2875254"/>
            <a:ext cx="0" cy="649028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화살표 연결선 37">
            <a:extLst>
              <a:ext uri="{FF2B5EF4-FFF2-40B4-BE49-F238E27FC236}">
                <a16:creationId xmlns:a16="http://schemas.microsoft.com/office/drawing/2014/main" id="{B6421558-209F-42F2-AC76-D31FDF47ADD5}"/>
              </a:ext>
            </a:extLst>
          </p:cNvPr>
          <p:cNvCxnSpPr>
            <a:cxnSpLocks/>
          </p:cNvCxnSpPr>
          <p:nvPr/>
        </p:nvCxnSpPr>
        <p:spPr>
          <a:xfrm>
            <a:off x="5420189" y="2875254"/>
            <a:ext cx="1" cy="678772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87608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2735156-59FA-42D0-ABCD-5725AD41DB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831" y="640080"/>
            <a:ext cx="3690425" cy="626589"/>
          </a:xfrm>
        </p:spPr>
        <p:txBody>
          <a:bodyPr>
            <a:normAutofit/>
          </a:bodyPr>
          <a:lstStyle/>
          <a:p>
            <a:r>
              <a:rPr lang="ko-KR" altLang="en-US" sz="3200" dirty="0"/>
              <a:t>프로젝트 트리</a:t>
            </a:r>
          </a:p>
        </p:txBody>
      </p:sp>
      <p:pic>
        <p:nvPicPr>
          <p:cNvPr id="8" name="내용 개체 틀 4">
            <a:extLst>
              <a:ext uri="{FF2B5EF4-FFF2-40B4-BE49-F238E27FC236}">
                <a16:creationId xmlns:a16="http://schemas.microsoft.com/office/drawing/2014/main" id="{1E834368-E672-4993-8926-B4994FFD24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4948" y="640080"/>
            <a:ext cx="3614432" cy="5588101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60694156-B30C-4AE1-9886-0D236EC019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7" name="직선 화살표 연결선 6">
            <a:extLst>
              <a:ext uri="{FF2B5EF4-FFF2-40B4-BE49-F238E27FC236}">
                <a16:creationId xmlns:a16="http://schemas.microsoft.com/office/drawing/2014/main" id="{2B83D55A-EC46-487D-AFC9-18D06290CFF0}"/>
              </a:ext>
            </a:extLst>
          </p:cNvPr>
          <p:cNvCxnSpPr/>
          <p:nvPr/>
        </p:nvCxnSpPr>
        <p:spPr>
          <a:xfrm flipH="1">
            <a:off x="3560164" y="1266669"/>
            <a:ext cx="2600793" cy="44970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직사각형 8">
            <a:extLst>
              <a:ext uri="{FF2B5EF4-FFF2-40B4-BE49-F238E27FC236}">
                <a16:creationId xmlns:a16="http://schemas.microsoft.com/office/drawing/2014/main" id="{DF5A480E-8826-4FC2-B9AF-5379FD49001F}"/>
              </a:ext>
            </a:extLst>
          </p:cNvPr>
          <p:cNvSpPr/>
          <p:nvPr/>
        </p:nvSpPr>
        <p:spPr>
          <a:xfrm>
            <a:off x="839449" y="1588957"/>
            <a:ext cx="2720715" cy="4871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FFT</a:t>
            </a:r>
            <a:r>
              <a:rPr lang="ko-KR" altLang="en-US" dirty="0"/>
              <a:t> 모듈</a:t>
            </a:r>
          </a:p>
        </p:txBody>
      </p:sp>
      <p:cxnSp>
        <p:nvCxnSpPr>
          <p:cNvPr id="12" name="직선 화살표 연결선 11">
            <a:extLst>
              <a:ext uri="{FF2B5EF4-FFF2-40B4-BE49-F238E27FC236}">
                <a16:creationId xmlns:a16="http://schemas.microsoft.com/office/drawing/2014/main" id="{434E01A8-1460-4EA4-9818-F2259DF218B0}"/>
              </a:ext>
            </a:extLst>
          </p:cNvPr>
          <p:cNvCxnSpPr>
            <a:cxnSpLocks/>
          </p:cNvCxnSpPr>
          <p:nvPr/>
        </p:nvCxnSpPr>
        <p:spPr>
          <a:xfrm flipH="1">
            <a:off x="3560163" y="1832547"/>
            <a:ext cx="2728212" cy="51041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680E8E47-9366-4DCC-AC26-A5AFEF5AD47F}"/>
              </a:ext>
            </a:extLst>
          </p:cNvPr>
          <p:cNvSpPr/>
          <p:nvPr/>
        </p:nvSpPr>
        <p:spPr>
          <a:xfrm>
            <a:off x="839448" y="2215546"/>
            <a:ext cx="2720715" cy="9623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FFT</a:t>
            </a:r>
            <a:r>
              <a:rPr lang="ko-KR" altLang="en-US" dirty="0"/>
              <a:t> 결과</a:t>
            </a:r>
            <a:r>
              <a:rPr lang="en-US" altLang="ko-KR" dirty="0"/>
              <a:t>-&gt;</a:t>
            </a:r>
            <a:r>
              <a:rPr lang="ko-KR" altLang="en-US" dirty="0"/>
              <a:t>음계 전환</a:t>
            </a:r>
            <a:endParaRPr lang="en-US" altLang="ko-KR" dirty="0"/>
          </a:p>
          <a:p>
            <a:pPr algn="ctr"/>
            <a:r>
              <a:rPr lang="ko-KR" altLang="en-US" dirty="0"/>
              <a:t>모듈</a:t>
            </a:r>
          </a:p>
        </p:txBody>
      </p: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C6C13614-BA84-4D89-B3BA-CAC6470FBA51}"/>
              </a:ext>
            </a:extLst>
          </p:cNvPr>
          <p:cNvCxnSpPr>
            <a:cxnSpLocks/>
          </p:cNvCxnSpPr>
          <p:nvPr/>
        </p:nvCxnSpPr>
        <p:spPr>
          <a:xfrm flipH="1">
            <a:off x="3567660" y="2227163"/>
            <a:ext cx="2720715" cy="130826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388D83E8-170B-490E-89F9-5B70D25F05B9}"/>
              </a:ext>
            </a:extLst>
          </p:cNvPr>
          <p:cNvSpPr/>
          <p:nvPr/>
        </p:nvSpPr>
        <p:spPr>
          <a:xfrm>
            <a:off x="839448" y="3235473"/>
            <a:ext cx="2720715" cy="569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/>
              <a:t>게임 관리 제어 모듈</a:t>
            </a:r>
            <a:endParaRPr lang="ko-KR" altLang="en-US" dirty="0"/>
          </a:p>
        </p:txBody>
      </p:sp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50ADAB26-BC35-44CC-AD75-16354F333825}"/>
              </a:ext>
            </a:extLst>
          </p:cNvPr>
          <p:cNvCxnSpPr>
            <a:cxnSpLocks/>
            <a:endCxn id="20" idx="3"/>
          </p:cNvCxnSpPr>
          <p:nvPr/>
        </p:nvCxnSpPr>
        <p:spPr>
          <a:xfrm flipH="1">
            <a:off x="3560162" y="3930046"/>
            <a:ext cx="2728216" cy="103469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56CEDFBE-6B45-49D4-90CA-9236D8E77153}"/>
              </a:ext>
            </a:extLst>
          </p:cNvPr>
          <p:cNvSpPr/>
          <p:nvPr/>
        </p:nvSpPr>
        <p:spPr>
          <a:xfrm>
            <a:off x="839447" y="4680225"/>
            <a:ext cx="2720715" cy="569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/>
              <a:t>각각 뷰들에 대한 정의</a:t>
            </a:r>
          </a:p>
        </p:txBody>
      </p:sp>
      <p:cxnSp>
        <p:nvCxnSpPr>
          <p:cNvPr id="23" name="직선 화살표 연결선 22">
            <a:extLst>
              <a:ext uri="{FF2B5EF4-FFF2-40B4-BE49-F238E27FC236}">
                <a16:creationId xmlns:a16="http://schemas.microsoft.com/office/drawing/2014/main" id="{6C5EC2E3-A4D5-48E0-AB3F-A93EA9E60DF1}"/>
              </a:ext>
            </a:extLst>
          </p:cNvPr>
          <p:cNvCxnSpPr>
            <a:cxnSpLocks/>
            <a:endCxn id="24" idx="3"/>
          </p:cNvCxnSpPr>
          <p:nvPr/>
        </p:nvCxnSpPr>
        <p:spPr>
          <a:xfrm flipH="1">
            <a:off x="3560162" y="5322256"/>
            <a:ext cx="2728214" cy="8502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57F9213E-923E-496F-80CD-A84A7A91F0E7}"/>
              </a:ext>
            </a:extLst>
          </p:cNvPr>
          <p:cNvSpPr/>
          <p:nvPr/>
        </p:nvSpPr>
        <p:spPr>
          <a:xfrm>
            <a:off x="839447" y="5887950"/>
            <a:ext cx="2720715" cy="569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/>
              <a:t>오픈지엘</a:t>
            </a:r>
            <a:r>
              <a:rPr lang="ko-KR" altLang="en-US" dirty="0"/>
              <a:t> 제어 모듈</a:t>
            </a:r>
          </a:p>
        </p:txBody>
      </p:sp>
      <p:cxnSp>
        <p:nvCxnSpPr>
          <p:cNvPr id="28" name="직선 화살표 연결선 27">
            <a:extLst>
              <a:ext uri="{FF2B5EF4-FFF2-40B4-BE49-F238E27FC236}">
                <a16:creationId xmlns:a16="http://schemas.microsoft.com/office/drawing/2014/main" id="{CA421179-13E3-4731-BE86-2586695ABA2C}"/>
              </a:ext>
            </a:extLst>
          </p:cNvPr>
          <p:cNvCxnSpPr>
            <a:cxnSpLocks/>
            <a:endCxn id="29" idx="3"/>
          </p:cNvCxnSpPr>
          <p:nvPr/>
        </p:nvCxnSpPr>
        <p:spPr>
          <a:xfrm flipH="1">
            <a:off x="3552388" y="3006837"/>
            <a:ext cx="2856190" cy="125707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B115504A-A547-45C8-89C1-5ED67D65265B}"/>
              </a:ext>
            </a:extLst>
          </p:cNvPr>
          <p:cNvSpPr/>
          <p:nvPr/>
        </p:nvSpPr>
        <p:spPr>
          <a:xfrm>
            <a:off x="831673" y="3979396"/>
            <a:ext cx="2720715" cy="569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err="1"/>
              <a:t>오픈지엘</a:t>
            </a:r>
            <a:r>
              <a:rPr lang="ko-KR" altLang="en-US" dirty="0"/>
              <a:t> 객체 제어 모듈</a:t>
            </a: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D1232348-9567-43F2-8D66-70D45BE7D3CB}"/>
              </a:ext>
            </a:extLst>
          </p:cNvPr>
          <p:cNvSpPr/>
          <p:nvPr/>
        </p:nvSpPr>
        <p:spPr>
          <a:xfrm>
            <a:off x="846945" y="5288388"/>
            <a:ext cx="2720715" cy="569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MP3 </a:t>
            </a:r>
            <a:r>
              <a:rPr lang="ko-KR" altLang="en-US" dirty="0"/>
              <a:t>관리 모듈</a:t>
            </a:r>
          </a:p>
        </p:txBody>
      </p:sp>
      <p:cxnSp>
        <p:nvCxnSpPr>
          <p:cNvPr id="34" name="직선 화살표 연결선 33">
            <a:extLst>
              <a:ext uri="{FF2B5EF4-FFF2-40B4-BE49-F238E27FC236}">
                <a16:creationId xmlns:a16="http://schemas.microsoft.com/office/drawing/2014/main" id="{07A40727-8B1E-4DE4-AC04-014A1557F97F}"/>
              </a:ext>
            </a:extLst>
          </p:cNvPr>
          <p:cNvCxnSpPr>
            <a:cxnSpLocks/>
          </p:cNvCxnSpPr>
          <p:nvPr/>
        </p:nvCxnSpPr>
        <p:spPr>
          <a:xfrm flipH="1">
            <a:off x="3560162" y="4669773"/>
            <a:ext cx="2728216" cy="103469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41817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직사각형 32">
            <a:extLst>
              <a:ext uri="{FF2B5EF4-FFF2-40B4-BE49-F238E27FC236}">
                <a16:creationId xmlns:a16="http://schemas.microsoft.com/office/drawing/2014/main" id="{5EB89EA7-E93B-4F62-A7FF-54008E7DF322}"/>
              </a:ext>
            </a:extLst>
          </p:cNvPr>
          <p:cNvSpPr/>
          <p:nvPr/>
        </p:nvSpPr>
        <p:spPr>
          <a:xfrm>
            <a:off x="-1" y="3817379"/>
            <a:ext cx="11287845" cy="31791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88DBFF23-6CCF-4341-AD85-62FDDE0244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기본 로직</a:t>
            </a: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8180DF9B-B654-4A35-826F-A0E965E4D2C9}"/>
              </a:ext>
            </a:extLst>
          </p:cNvPr>
          <p:cNvSpPr/>
          <p:nvPr/>
        </p:nvSpPr>
        <p:spPr>
          <a:xfrm>
            <a:off x="1791325" y="2106118"/>
            <a:ext cx="2083632" cy="10418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Home View</a:t>
            </a:r>
            <a:endParaRPr lang="ko-KR" altLang="en-US" dirty="0"/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0C7A7F88-D880-4269-A5FF-DC2253E386F9}"/>
              </a:ext>
            </a:extLst>
          </p:cNvPr>
          <p:cNvSpPr/>
          <p:nvPr/>
        </p:nvSpPr>
        <p:spPr>
          <a:xfrm>
            <a:off x="4339653" y="3429000"/>
            <a:ext cx="2083632" cy="104181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Loading View</a:t>
            </a:r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E41A3543-3879-4B5B-8149-F3D23D76DFA3}"/>
              </a:ext>
            </a:extLst>
          </p:cNvPr>
          <p:cNvSpPr/>
          <p:nvPr/>
        </p:nvSpPr>
        <p:spPr>
          <a:xfrm>
            <a:off x="7060367" y="2106118"/>
            <a:ext cx="2083632" cy="10418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Main View</a:t>
            </a:r>
            <a:endParaRPr lang="ko-KR" altLang="en-US" dirty="0"/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2B645B40-505C-4B1A-B8D2-9DE58EDE608D}"/>
              </a:ext>
            </a:extLst>
          </p:cNvPr>
          <p:cNvSpPr/>
          <p:nvPr/>
        </p:nvSpPr>
        <p:spPr>
          <a:xfrm>
            <a:off x="7007901" y="4796852"/>
            <a:ext cx="2083632" cy="10418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Game View</a:t>
            </a:r>
            <a:endParaRPr lang="ko-KR" altLang="en-US" dirty="0"/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4D5F4058-0611-4950-8D12-3535DBB08D4C}"/>
              </a:ext>
            </a:extLst>
          </p:cNvPr>
          <p:cNvSpPr/>
          <p:nvPr/>
        </p:nvSpPr>
        <p:spPr>
          <a:xfrm>
            <a:off x="1791325" y="4788148"/>
            <a:ext cx="2083632" cy="10418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Main View</a:t>
            </a:r>
            <a:endParaRPr lang="ko-KR" altLang="en-US" dirty="0"/>
          </a:p>
        </p:txBody>
      </p:sp>
      <p:sp>
        <p:nvSpPr>
          <p:cNvPr id="19" name="화살표: 오른쪽 18">
            <a:extLst>
              <a:ext uri="{FF2B5EF4-FFF2-40B4-BE49-F238E27FC236}">
                <a16:creationId xmlns:a16="http://schemas.microsoft.com/office/drawing/2014/main" id="{F98E3557-C4E6-4A8B-A687-F5C2C3945EE5}"/>
              </a:ext>
            </a:extLst>
          </p:cNvPr>
          <p:cNvSpPr/>
          <p:nvPr/>
        </p:nvSpPr>
        <p:spPr>
          <a:xfrm rot="3023297">
            <a:off x="3961750" y="2837703"/>
            <a:ext cx="539646" cy="3150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화살표: 오른쪽 19">
            <a:extLst>
              <a:ext uri="{FF2B5EF4-FFF2-40B4-BE49-F238E27FC236}">
                <a16:creationId xmlns:a16="http://schemas.microsoft.com/office/drawing/2014/main" id="{5B15A5C3-7200-46EE-A937-0362CA2B179F}"/>
              </a:ext>
            </a:extLst>
          </p:cNvPr>
          <p:cNvSpPr/>
          <p:nvPr/>
        </p:nvSpPr>
        <p:spPr>
          <a:xfrm rot="18910678">
            <a:off x="6435637" y="2823085"/>
            <a:ext cx="539646" cy="3150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화살표: 오른쪽 27">
            <a:extLst>
              <a:ext uri="{FF2B5EF4-FFF2-40B4-BE49-F238E27FC236}">
                <a16:creationId xmlns:a16="http://schemas.microsoft.com/office/drawing/2014/main" id="{D7251503-B1A8-4978-A636-A670BB11C14E}"/>
              </a:ext>
            </a:extLst>
          </p:cNvPr>
          <p:cNvSpPr/>
          <p:nvPr/>
        </p:nvSpPr>
        <p:spPr>
          <a:xfrm rot="18900000">
            <a:off x="3987983" y="4639305"/>
            <a:ext cx="539646" cy="3150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화살표: 오른쪽 28">
            <a:extLst>
              <a:ext uri="{FF2B5EF4-FFF2-40B4-BE49-F238E27FC236}">
                <a16:creationId xmlns:a16="http://schemas.microsoft.com/office/drawing/2014/main" id="{90D34467-E597-46DC-AE24-51A8ED146B2B}"/>
              </a:ext>
            </a:extLst>
          </p:cNvPr>
          <p:cNvSpPr/>
          <p:nvPr/>
        </p:nvSpPr>
        <p:spPr>
          <a:xfrm rot="2700000">
            <a:off x="6355229" y="4724700"/>
            <a:ext cx="539646" cy="3150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설명선: 아래쪽 화살표 29">
            <a:extLst>
              <a:ext uri="{FF2B5EF4-FFF2-40B4-BE49-F238E27FC236}">
                <a16:creationId xmlns:a16="http://schemas.microsoft.com/office/drawing/2014/main" id="{54B2C401-4448-4EB9-8339-D61657C30695}"/>
              </a:ext>
            </a:extLst>
          </p:cNvPr>
          <p:cNvSpPr/>
          <p:nvPr/>
        </p:nvSpPr>
        <p:spPr>
          <a:xfrm>
            <a:off x="4468373" y="2191065"/>
            <a:ext cx="1991251" cy="1138697"/>
          </a:xfrm>
          <a:prstGeom prst="down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Mp3 </a:t>
            </a:r>
            <a:r>
              <a:rPr lang="ko-KR" altLang="en-US" dirty="0"/>
              <a:t>파일 로딩</a:t>
            </a:r>
          </a:p>
        </p:txBody>
      </p:sp>
      <p:sp>
        <p:nvSpPr>
          <p:cNvPr id="32" name="설명선: 위쪽 화살표 31">
            <a:extLst>
              <a:ext uri="{FF2B5EF4-FFF2-40B4-BE49-F238E27FC236}">
                <a16:creationId xmlns:a16="http://schemas.microsoft.com/office/drawing/2014/main" id="{6590503F-4C57-4DC5-AD39-69F98A082A6B}"/>
              </a:ext>
            </a:extLst>
          </p:cNvPr>
          <p:cNvSpPr/>
          <p:nvPr/>
        </p:nvSpPr>
        <p:spPr>
          <a:xfrm>
            <a:off x="4468373" y="4580050"/>
            <a:ext cx="1934646" cy="1121315"/>
          </a:xfrm>
          <a:prstGeom prst="up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STFT</a:t>
            </a:r>
          </a:p>
          <a:p>
            <a:pPr algn="ctr"/>
            <a:r>
              <a:rPr lang="en-US" altLang="ko-KR" dirty="0"/>
              <a:t>(</a:t>
            </a:r>
            <a:r>
              <a:rPr lang="ko-KR" altLang="en-US" dirty="0"/>
              <a:t>노트 정보 생성</a:t>
            </a:r>
            <a:r>
              <a:rPr lang="en-US" altLang="ko-KR" dirty="0"/>
              <a:t>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5919178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내용 개체 틀 10">
            <a:extLst>
              <a:ext uri="{FF2B5EF4-FFF2-40B4-BE49-F238E27FC236}">
                <a16:creationId xmlns:a16="http://schemas.microsoft.com/office/drawing/2014/main" id="{E5D551FC-C855-4179-8164-2D5B4D67F1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4602" y="88974"/>
            <a:ext cx="5025556" cy="6680052"/>
          </a:xfrm>
        </p:spPr>
      </p:pic>
      <p:graphicFrame>
        <p:nvGraphicFramePr>
          <p:cNvPr id="4" name="다이어그램 3">
            <a:extLst>
              <a:ext uri="{FF2B5EF4-FFF2-40B4-BE49-F238E27FC236}">
                <a16:creationId xmlns:a16="http://schemas.microsoft.com/office/drawing/2014/main" id="{8EEFC39C-E602-469E-82F5-77C7401ACD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19175284"/>
              </p:ext>
            </p:extLst>
          </p:nvPr>
        </p:nvGraphicFramePr>
        <p:xfrm>
          <a:off x="167489" y="719666"/>
          <a:ext cx="4788713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사각형: 둥근 모서리 4">
            <a:extLst>
              <a:ext uri="{FF2B5EF4-FFF2-40B4-BE49-F238E27FC236}">
                <a16:creationId xmlns:a16="http://schemas.microsoft.com/office/drawing/2014/main" id="{76A3E789-32E7-499E-98D9-171FDB0BFA1B}"/>
              </a:ext>
            </a:extLst>
          </p:cNvPr>
          <p:cNvSpPr/>
          <p:nvPr/>
        </p:nvSpPr>
        <p:spPr>
          <a:xfrm>
            <a:off x="299803" y="719666"/>
            <a:ext cx="5186597" cy="5973442"/>
          </a:xfrm>
          <a:prstGeom prst="roundRect">
            <a:avLst/>
          </a:prstGeom>
          <a:noFill/>
          <a:ln w="635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AE64288-0FA3-49DD-B003-29D69FB11CB3}"/>
              </a:ext>
            </a:extLst>
          </p:cNvPr>
          <p:cNvSpPr txBox="1"/>
          <p:nvPr/>
        </p:nvSpPr>
        <p:spPr>
          <a:xfrm>
            <a:off x="2458387" y="350334"/>
            <a:ext cx="10043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반복</a:t>
            </a:r>
          </a:p>
        </p:txBody>
      </p:sp>
    </p:spTree>
    <p:extLst>
      <p:ext uri="{BB962C8B-B14F-4D97-AF65-F5344CB8AC3E}">
        <p14:creationId xmlns:p14="http://schemas.microsoft.com/office/powerpoint/2010/main" val="15459319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타원 3">
            <a:extLst>
              <a:ext uri="{FF2B5EF4-FFF2-40B4-BE49-F238E27FC236}">
                <a16:creationId xmlns:a16="http://schemas.microsoft.com/office/drawing/2014/main" id="{C70B417F-D4ED-497A-9843-947E7E2072E0}"/>
              </a:ext>
            </a:extLst>
          </p:cNvPr>
          <p:cNvSpPr/>
          <p:nvPr/>
        </p:nvSpPr>
        <p:spPr>
          <a:xfrm>
            <a:off x="1305232" y="2197510"/>
            <a:ext cx="870155" cy="8701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1</a:t>
            </a:r>
            <a:endParaRPr lang="ko-KR" altLang="en-US" dirty="0"/>
          </a:p>
        </p:txBody>
      </p:sp>
      <p:sp>
        <p:nvSpPr>
          <p:cNvPr id="5" name="타원 4">
            <a:extLst>
              <a:ext uri="{FF2B5EF4-FFF2-40B4-BE49-F238E27FC236}">
                <a16:creationId xmlns:a16="http://schemas.microsoft.com/office/drawing/2014/main" id="{F4E25998-79C6-4F32-AF24-21A830A7B3B3}"/>
              </a:ext>
            </a:extLst>
          </p:cNvPr>
          <p:cNvSpPr/>
          <p:nvPr/>
        </p:nvSpPr>
        <p:spPr>
          <a:xfrm>
            <a:off x="2344993" y="2197510"/>
            <a:ext cx="870155" cy="8701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20</a:t>
            </a:r>
            <a:endParaRPr lang="ko-KR" altLang="en-US" dirty="0"/>
          </a:p>
        </p:txBody>
      </p:sp>
      <p:sp>
        <p:nvSpPr>
          <p:cNvPr id="6" name="타원 5">
            <a:extLst>
              <a:ext uri="{FF2B5EF4-FFF2-40B4-BE49-F238E27FC236}">
                <a16:creationId xmlns:a16="http://schemas.microsoft.com/office/drawing/2014/main" id="{2E52D7A8-1EB8-41CA-8491-056B294CCD8C}"/>
              </a:ext>
            </a:extLst>
          </p:cNvPr>
          <p:cNvSpPr/>
          <p:nvPr/>
        </p:nvSpPr>
        <p:spPr>
          <a:xfrm>
            <a:off x="3325761" y="2197509"/>
            <a:ext cx="870155" cy="8701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45</a:t>
            </a:r>
            <a:endParaRPr lang="ko-KR" altLang="en-US" dirty="0"/>
          </a:p>
        </p:txBody>
      </p:sp>
      <p:sp>
        <p:nvSpPr>
          <p:cNvPr id="7" name="타원 6">
            <a:extLst>
              <a:ext uri="{FF2B5EF4-FFF2-40B4-BE49-F238E27FC236}">
                <a16:creationId xmlns:a16="http://schemas.microsoft.com/office/drawing/2014/main" id="{7320AE58-D88A-4F7F-8E8A-36F52F764AA9}"/>
              </a:ext>
            </a:extLst>
          </p:cNvPr>
          <p:cNvSpPr/>
          <p:nvPr/>
        </p:nvSpPr>
        <p:spPr>
          <a:xfrm>
            <a:off x="4365522" y="2197509"/>
            <a:ext cx="870155" cy="8701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199</a:t>
            </a:r>
            <a:endParaRPr lang="ko-KR" altLang="en-US" dirty="0"/>
          </a:p>
        </p:txBody>
      </p:sp>
      <p:sp>
        <p:nvSpPr>
          <p:cNvPr id="8" name="타원 7">
            <a:extLst>
              <a:ext uri="{FF2B5EF4-FFF2-40B4-BE49-F238E27FC236}">
                <a16:creationId xmlns:a16="http://schemas.microsoft.com/office/drawing/2014/main" id="{F4ECE9EE-C569-4F8D-8965-9BE910A79470}"/>
              </a:ext>
            </a:extLst>
          </p:cNvPr>
          <p:cNvSpPr/>
          <p:nvPr/>
        </p:nvSpPr>
        <p:spPr>
          <a:xfrm>
            <a:off x="5346290" y="2197508"/>
            <a:ext cx="870155" cy="8701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20</a:t>
            </a:r>
            <a:endParaRPr lang="ko-KR" altLang="en-US" dirty="0"/>
          </a:p>
        </p:txBody>
      </p:sp>
      <p:sp>
        <p:nvSpPr>
          <p:cNvPr id="9" name="타원 8">
            <a:extLst>
              <a:ext uri="{FF2B5EF4-FFF2-40B4-BE49-F238E27FC236}">
                <a16:creationId xmlns:a16="http://schemas.microsoft.com/office/drawing/2014/main" id="{34C1FC8C-EC7D-435D-9D52-0CE66C44283E}"/>
              </a:ext>
            </a:extLst>
          </p:cNvPr>
          <p:cNvSpPr/>
          <p:nvPr/>
        </p:nvSpPr>
        <p:spPr>
          <a:xfrm>
            <a:off x="6386051" y="2197507"/>
            <a:ext cx="870155" cy="8701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100</a:t>
            </a:r>
            <a:endParaRPr lang="ko-KR" altLang="en-US" dirty="0"/>
          </a:p>
        </p:txBody>
      </p:sp>
      <p:sp>
        <p:nvSpPr>
          <p:cNvPr id="10" name="타원 9">
            <a:extLst>
              <a:ext uri="{FF2B5EF4-FFF2-40B4-BE49-F238E27FC236}">
                <a16:creationId xmlns:a16="http://schemas.microsoft.com/office/drawing/2014/main" id="{461EE7EF-E2A0-4CB7-A570-22CF79D5F2B6}"/>
              </a:ext>
            </a:extLst>
          </p:cNvPr>
          <p:cNvSpPr/>
          <p:nvPr/>
        </p:nvSpPr>
        <p:spPr>
          <a:xfrm>
            <a:off x="7425812" y="2197506"/>
            <a:ext cx="870155" cy="8701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54</a:t>
            </a:r>
            <a:endParaRPr lang="ko-KR" altLang="en-US" dirty="0"/>
          </a:p>
        </p:txBody>
      </p:sp>
      <p:sp>
        <p:nvSpPr>
          <p:cNvPr id="11" name="타원 10">
            <a:extLst>
              <a:ext uri="{FF2B5EF4-FFF2-40B4-BE49-F238E27FC236}">
                <a16:creationId xmlns:a16="http://schemas.microsoft.com/office/drawing/2014/main" id="{4214AF53-C179-489A-A8C7-2FA6F1331CE5}"/>
              </a:ext>
            </a:extLst>
          </p:cNvPr>
          <p:cNvSpPr/>
          <p:nvPr/>
        </p:nvSpPr>
        <p:spPr>
          <a:xfrm>
            <a:off x="8465573" y="2197506"/>
            <a:ext cx="870155" cy="87015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40</a:t>
            </a:r>
            <a:endParaRPr lang="ko-KR" altLang="en-US" dirty="0"/>
          </a:p>
        </p:txBody>
      </p:sp>
      <p:sp>
        <p:nvSpPr>
          <p:cNvPr id="12" name="화살표: 위쪽 11">
            <a:extLst>
              <a:ext uri="{FF2B5EF4-FFF2-40B4-BE49-F238E27FC236}">
                <a16:creationId xmlns:a16="http://schemas.microsoft.com/office/drawing/2014/main" id="{C8170E93-BEAF-48AE-8FB6-08007199DAE3}"/>
              </a:ext>
            </a:extLst>
          </p:cNvPr>
          <p:cNvSpPr/>
          <p:nvPr/>
        </p:nvSpPr>
        <p:spPr>
          <a:xfrm>
            <a:off x="4365522" y="3546987"/>
            <a:ext cx="870155" cy="1725562"/>
          </a:xfrm>
          <a:prstGeom prst="up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1EF6889-0804-4EBF-82BB-E0CD0E86E7C3}"/>
              </a:ext>
            </a:extLst>
          </p:cNvPr>
          <p:cNvSpPr txBox="1"/>
          <p:nvPr/>
        </p:nvSpPr>
        <p:spPr>
          <a:xfrm>
            <a:off x="2344993" y="1123786"/>
            <a:ext cx="72119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/>
              <a:t>FFT</a:t>
            </a:r>
            <a:r>
              <a:rPr lang="ko-KR" altLang="en-US" sz="2400" dirty="0"/>
              <a:t> 결과 값 중 </a:t>
            </a:r>
            <a:r>
              <a:rPr lang="en-US" altLang="ko-KR" sz="2400" dirty="0"/>
              <a:t>Amplitude </a:t>
            </a:r>
            <a:r>
              <a:rPr lang="ko-KR" altLang="en-US" sz="2400" dirty="0"/>
              <a:t>값이 가장 큰 샘플 선택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1054196-5618-4A1B-9547-17C772FF430E}"/>
              </a:ext>
            </a:extLst>
          </p:cNvPr>
          <p:cNvSpPr txBox="1"/>
          <p:nvPr/>
        </p:nvSpPr>
        <p:spPr>
          <a:xfrm>
            <a:off x="1859525" y="5670756"/>
            <a:ext cx="84729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해당 </a:t>
            </a:r>
            <a:r>
              <a:rPr lang="ko-KR" altLang="en-US" dirty="0" err="1"/>
              <a:t>샘플값의</a:t>
            </a:r>
            <a:r>
              <a:rPr lang="ko-KR" altLang="en-US" dirty="0"/>
              <a:t> 주파수 값을 찾아서 음계 테이블에서 가장 가까운 값 찾음</a:t>
            </a:r>
          </a:p>
        </p:txBody>
      </p:sp>
    </p:spTree>
    <p:extLst>
      <p:ext uri="{BB962C8B-B14F-4D97-AF65-F5344CB8AC3E}">
        <p14:creationId xmlns:p14="http://schemas.microsoft.com/office/powerpoint/2010/main" val="2218905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타원 3">
            <a:extLst>
              <a:ext uri="{FF2B5EF4-FFF2-40B4-BE49-F238E27FC236}">
                <a16:creationId xmlns:a16="http://schemas.microsoft.com/office/drawing/2014/main" id="{6EA70CB8-EC3A-411F-A27B-58A8F259D718}"/>
              </a:ext>
            </a:extLst>
          </p:cNvPr>
          <p:cNvSpPr/>
          <p:nvPr/>
        </p:nvSpPr>
        <p:spPr>
          <a:xfrm>
            <a:off x="1917290" y="1489587"/>
            <a:ext cx="2300749" cy="2300749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OCTAVE &amp; SCALE</a:t>
            </a:r>
          </a:p>
          <a:p>
            <a:pPr algn="ctr"/>
            <a:r>
              <a:rPr lang="en-US" altLang="ko-KR" dirty="0"/>
              <a:t>=</a:t>
            </a:r>
          </a:p>
          <a:p>
            <a:pPr algn="ctr"/>
            <a:r>
              <a:rPr lang="en-US" altLang="ko-KR" dirty="0"/>
              <a:t>(</a:t>
            </a:r>
            <a:r>
              <a:rPr lang="ko-KR" altLang="en-US" dirty="0"/>
              <a:t>노트 생성 위치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5" name="타원 4">
            <a:extLst>
              <a:ext uri="{FF2B5EF4-FFF2-40B4-BE49-F238E27FC236}">
                <a16:creationId xmlns:a16="http://schemas.microsoft.com/office/drawing/2014/main" id="{FAA6A516-3788-4993-824D-27629B551180}"/>
              </a:ext>
            </a:extLst>
          </p:cNvPr>
          <p:cNvSpPr/>
          <p:nvPr/>
        </p:nvSpPr>
        <p:spPr>
          <a:xfrm>
            <a:off x="7108723" y="1489587"/>
            <a:ext cx="2300749" cy="2300749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TIME</a:t>
            </a:r>
          </a:p>
          <a:p>
            <a:pPr algn="ctr"/>
            <a:r>
              <a:rPr lang="en-US" altLang="ko-KR" dirty="0"/>
              <a:t>=</a:t>
            </a:r>
          </a:p>
          <a:p>
            <a:pPr algn="ctr"/>
            <a:r>
              <a:rPr lang="en-US" altLang="ko-KR" dirty="0"/>
              <a:t>(</a:t>
            </a:r>
            <a:r>
              <a:rPr lang="ko-KR" altLang="en-US" dirty="0"/>
              <a:t>노트 생성 시간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6" name="타원 5">
            <a:extLst>
              <a:ext uri="{FF2B5EF4-FFF2-40B4-BE49-F238E27FC236}">
                <a16:creationId xmlns:a16="http://schemas.microsoft.com/office/drawing/2014/main" id="{0EC692DA-ADB2-4342-9F6F-2D94EB03D2D9}"/>
              </a:ext>
            </a:extLst>
          </p:cNvPr>
          <p:cNvSpPr/>
          <p:nvPr/>
        </p:nvSpPr>
        <p:spPr>
          <a:xfrm>
            <a:off x="4579374" y="4203290"/>
            <a:ext cx="2300749" cy="2300749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/>
              <a:t>노트정보 생성</a:t>
            </a:r>
          </a:p>
        </p:txBody>
      </p:sp>
      <p:sp>
        <p:nvSpPr>
          <p:cNvPr id="7" name="화살표: 위쪽 6">
            <a:extLst>
              <a:ext uri="{FF2B5EF4-FFF2-40B4-BE49-F238E27FC236}">
                <a16:creationId xmlns:a16="http://schemas.microsoft.com/office/drawing/2014/main" id="{DD61334A-0B37-418A-AAB3-2E7F062D9B67}"/>
              </a:ext>
            </a:extLst>
          </p:cNvPr>
          <p:cNvSpPr/>
          <p:nvPr/>
        </p:nvSpPr>
        <p:spPr>
          <a:xfrm rot="8416144">
            <a:off x="3986384" y="3664974"/>
            <a:ext cx="693175" cy="92914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화살표: 위쪽 7">
            <a:extLst>
              <a:ext uri="{FF2B5EF4-FFF2-40B4-BE49-F238E27FC236}">
                <a16:creationId xmlns:a16="http://schemas.microsoft.com/office/drawing/2014/main" id="{7C937190-8565-4BE8-9E1B-AE71335505FF}"/>
              </a:ext>
            </a:extLst>
          </p:cNvPr>
          <p:cNvSpPr/>
          <p:nvPr/>
        </p:nvSpPr>
        <p:spPr>
          <a:xfrm rot="13110670">
            <a:off x="6762136" y="3543758"/>
            <a:ext cx="693175" cy="92914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78694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28B3E1F-E747-4578-8054-46E87522C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/>
              <a:t>문제점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55056CB-270C-4B42-BC10-8295AAB4E4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1872" y="1828800"/>
            <a:ext cx="8595360" cy="4351337"/>
          </a:xfrm>
        </p:spPr>
        <p:txBody>
          <a:bodyPr>
            <a:normAutofit/>
          </a:bodyPr>
          <a:lstStyle/>
          <a:p>
            <a:r>
              <a:rPr lang="ko-KR" altLang="en-US" dirty="0"/>
              <a:t>부정확한 </a:t>
            </a:r>
            <a:r>
              <a:rPr lang="en-US" altLang="ko-KR" dirty="0"/>
              <a:t>STFT </a:t>
            </a:r>
            <a:r>
              <a:rPr lang="ko-KR" altLang="en-US" dirty="0"/>
              <a:t>분석</a:t>
            </a:r>
            <a:endParaRPr lang="en-US" altLang="ko-KR" dirty="0"/>
          </a:p>
          <a:p>
            <a:pPr>
              <a:buFontTx/>
              <a:buChar char="-"/>
            </a:pPr>
            <a:r>
              <a:rPr lang="ko-KR" altLang="en-US" dirty="0"/>
              <a:t>수학적인 분석이 잘못되어서 노트가 음계에 적절하게 맞춰서 생성되지 않는다</a:t>
            </a:r>
            <a:r>
              <a:rPr lang="en-US" altLang="ko-KR" dirty="0"/>
              <a:t>.</a:t>
            </a:r>
          </a:p>
          <a:p>
            <a:pPr>
              <a:buFontTx/>
              <a:buChar char="-"/>
            </a:pPr>
            <a:r>
              <a:rPr lang="ko-KR" altLang="en-US" dirty="0"/>
              <a:t>그에 따라 게임성이 떨어지는 문제점이 발생</a:t>
            </a:r>
            <a:endParaRPr lang="en-US" altLang="ko-KR" dirty="0"/>
          </a:p>
          <a:p>
            <a:endParaRPr lang="en-US" altLang="ko-KR" dirty="0"/>
          </a:p>
          <a:p>
            <a:r>
              <a:rPr lang="en-US" altLang="ko-KR" dirty="0"/>
              <a:t>OpenGL</a:t>
            </a:r>
            <a:r>
              <a:rPr lang="ko-KR" altLang="en-US" dirty="0"/>
              <a:t>을 활용하는 능력이 부족하여 이펙트를 예쁘게 구현하지 못하였다</a:t>
            </a:r>
            <a:r>
              <a:rPr lang="en-US" altLang="ko-KR" dirty="0"/>
              <a:t>.</a:t>
            </a:r>
          </a:p>
          <a:p>
            <a:pPr marL="0" indent="0">
              <a:buNone/>
            </a:pPr>
            <a:endParaRPr lang="en-US" altLang="ko-KR" dirty="0"/>
          </a:p>
          <a:p>
            <a:r>
              <a:rPr lang="en-US" altLang="ko-KR" dirty="0"/>
              <a:t>Frame</a:t>
            </a:r>
            <a:r>
              <a:rPr lang="ko-KR" altLang="en-US" dirty="0"/>
              <a:t>이 떨어지는 문제</a:t>
            </a:r>
            <a:endParaRPr lang="en-US" altLang="ko-KR" dirty="0"/>
          </a:p>
          <a:p>
            <a:pPr>
              <a:buFontTx/>
              <a:buChar char="-"/>
            </a:pPr>
            <a:r>
              <a:rPr lang="ko-KR" altLang="en-US" dirty="0"/>
              <a:t>복잡한 객체를 드로잉 하는 것도 아닌데</a:t>
            </a:r>
            <a:r>
              <a:rPr lang="en-US" altLang="ko-KR" dirty="0"/>
              <a:t>, </a:t>
            </a:r>
            <a:r>
              <a:rPr lang="ko-KR" altLang="en-US" dirty="0"/>
              <a:t>출력되는 노트의 개수가 많아지면 전체적인 게임 진행 속도가 상당히 떨어지는 듯한 모습을 보임</a:t>
            </a:r>
            <a:endParaRPr lang="en-US" altLang="ko-KR" dirty="0"/>
          </a:p>
          <a:p>
            <a:pPr>
              <a:buFontTx/>
              <a:buChar char="-"/>
            </a:pPr>
            <a:endParaRPr lang="en-US" altLang="ko-KR" dirty="0"/>
          </a:p>
          <a:p>
            <a:pPr marL="0" indent="0">
              <a:buNone/>
            </a:pPr>
            <a:endParaRPr lang="en-US" altLang="ko-KR" dirty="0"/>
          </a:p>
          <a:p>
            <a:pPr>
              <a:buFontTx/>
              <a:buChar char="-"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289321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0C011D4-1AF6-4D59-A945-ABFC717354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o-KR" altLang="en-US" dirty="0"/>
              <a:t>개선 방안</a:t>
            </a:r>
          </a:p>
        </p:txBody>
      </p:sp>
      <p:graphicFrame>
        <p:nvGraphicFramePr>
          <p:cNvPr id="4" name="내용 개체 틀 3">
            <a:extLst>
              <a:ext uri="{FF2B5EF4-FFF2-40B4-BE49-F238E27FC236}">
                <a16:creationId xmlns:a16="http://schemas.microsoft.com/office/drawing/2014/main" id="{A76C3EC3-E893-4464-95B2-FD720324499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8390884"/>
              </p:ext>
            </p:extLst>
          </p:nvPr>
        </p:nvGraphicFramePr>
        <p:xfrm>
          <a:off x="1262063" y="1828800"/>
          <a:ext cx="8594725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타원 4">
            <a:extLst>
              <a:ext uri="{FF2B5EF4-FFF2-40B4-BE49-F238E27FC236}">
                <a16:creationId xmlns:a16="http://schemas.microsoft.com/office/drawing/2014/main" id="{1C90FD3E-8943-41C0-90C1-58E2416E3DC5}"/>
              </a:ext>
            </a:extLst>
          </p:cNvPr>
          <p:cNvSpPr/>
          <p:nvPr/>
        </p:nvSpPr>
        <p:spPr>
          <a:xfrm>
            <a:off x="7285701" y="2902027"/>
            <a:ext cx="2204883" cy="220488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/>
              <a:t>개선된 게임</a:t>
            </a:r>
          </a:p>
        </p:txBody>
      </p:sp>
      <p:sp>
        <p:nvSpPr>
          <p:cNvPr id="6" name="화살표: 오른쪽 5">
            <a:extLst>
              <a:ext uri="{FF2B5EF4-FFF2-40B4-BE49-F238E27FC236}">
                <a16:creationId xmlns:a16="http://schemas.microsoft.com/office/drawing/2014/main" id="{B4105872-2BF9-4CCC-B3EB-F8EC27F8C69C}"/>
              </a:ext>
            </a:extLst>
          </p:cNvPr>
          <p:cNvSpPr/>
          <p:nvPr/>
        </p:nvSpPr>
        <p:spPr>
          <a:xfrm>
            <a:off x="5493774" y="3635477"/>
            <a:ext cx="1563329" cy="538317"/>
          </a:xfrm>
          <a:prstGeom prst="right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94083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5EF2397-8C7C-4DB4-B557-56114AFFE2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8E3285C-5DA5-4D94-A670-610A66AEFC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altLang="ko-KR" sz="11500" dirty="0"/>
              <a:t>Thank you</a:t>
            </a:r>
            <a:endParaRPr lang="ko-KR" altLang="en-US" sz="11500" dirty="0"/>
          </a:p>
        </p:txBody>
      </p:sp>
    </p:spTree>
    <p:extLst>
      <p:ext uri="{BB962C8B-B14F-4D97-AF65-F5344CB8AC3E}">
        <p14:creationId xmlns:p14="http://schemas.microsoft.com/office/powerpoint/2010/main" val="9772309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61A3D61-EDE5-43F6-A678-6CBFBE555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리듬게임</a:t>
            </a:r>
            <a:r>
              <a:rPr lang="en-US" altLang="ko-KR" dirty="0"/>
              <a:t>?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285D55A-2352-4448-B85E-EE4997E87E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음악을 들으며 박자에 맞춰서 버튼을 누르는 식으로 즐기는 게임</a:t>
            </a:r>
            <a:endParaRPr lang="en-US" altLang="ko-KR" dirty="0"/>
          </a:p>
          <a:p>
            <a:r>
              <a:rPr lang="ko-KR" altLang="en-US" dirty="0" err="1"/>
              <a:t>비트매니아</a:t>
            </a:r>
            <a:r>
              <a:rPr lang="en-US" altLang="ko-KR" dirty="0"/>
              <a:t>, DJ</a:t>
            </a:r>
            <a:r>
              <a:rPr lang="ko-KR" altLang="en-US" dirty="0"/>
              <a:t>맥스</a:t>
            </a:r>
            <a:r>
              <a:rPr lang="en-US" altLang="ko-KR" dirty="0"/>
              <a:t>, </a:t>
            </a:r>
            <a:r>
              <a:rPr lang="ko-KR" altLang="en-US" dirty="0"/>
              <a:t>태고의 </a:t>
            </a:r>
            <a:r>
              <a:rPr lang="ko-KR" altLang="en-US" dirty="0" err="1"/>
              <a:t>달인등</a:t>
            </a:r>
            <a:r>
              <a:rPr lang="ko-KR" altLang="en-US" dirty="0"/>
              <a:t> 수많은 리듬게임이 존재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2267CC95-5E50-4FA3-99E7-5A7AF1DE03FA}"/>
              </a:ext>
            </a:extLst>
          </p:cNvPr>
          <p:cNvSpPr/>
          <p:nvPr/>
        </p:nvSpPr>
        <p:spPr>
          <a:xfrm rot="20826647">
            <a:off x="1745673" y="3262745"/>
            <a:ext cx="4208318" cy="2701637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7485B3C1-8224-4060-8971-78154E3A3E41}"/>
              </a:ext>
            </a:extLst>
          </p:cNvPr>
          <p:cNvSpPr/>
          <p:nvPr/>
        </p:nvSpPr>
        <p:spPr>
          <a:xfrm rot="990121">
            <a:off x="5660684" y="3417307"/>
            <a:ext cx="3732830" cy="2971742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32772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56DC4E8-5F1D-4274-9D15-5E45CBD36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리듬게임 유형</a:t>
            </a:r>
            <a:r>
              <a:rPr lang="en-US" altLang="ko-KR" dirty="0"/>
              <a:t>	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A25B1A7-8ED1-43E6-9E90-7A41D4C712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유저가 직접 노트를 생성하여 게임을 즐기는 방식</a:t>
            </a:r>
            <a:endParaRPr lang="en-US" altLang="ko-KR" dirty="0"/>
          </a:p>
          <a:p>
            <a:pPr>
              <a:buFontTx/>
              <a:buChar char="-"/>
            </a:pPr>
            <a:r>
              <a:rPr lang="ko-KR" altLang="en-US" dirty="0"/>
              <a:t>직접 만들기도 하고 공유하기도 하며 즐긴다</a:t>
            </a:r>
            <a:endParaRPr lang="en-US" altLang="ko-KR" dirty="0"/>
          </a:p>
          <a:p>
            <a:pPr>
              <a:buFontTx/>
              <a:buChar char="-"/>
            </a:pPr>
            <a:endParaRPr lang="en-US" altLang="ko-KR" dirty="0"/>
          </a:p>
          <a:p>
            <a:r>
              <a:rPr lang="ko-KR" altLang="en-US" dirty="0"/>
              <a:t>제작사가 노트를 구현하는 방식</a:t>
            </a:r>
            <a:endParaRPr lang="en-US" altLang="ko-KR" dirty="0"/>
          </a:p>
          <a:p>
            <a:pPr marL="0" indent="0">
              <a:buNone/>
            </a:pPr>
            <a:r>
              <a:rPr lang="en-US" altLang="ko-KR" dirty="0"/>
              <a:t>- </a:t>
            </a:r>
            <a:r>
              <a:rPr lang="ko-KR" altLang="en-US" dirty="0"/>
              <a:t>가장 많은 유형이며</a:t>
            </a:r>
            <a:r>
              <a:rPr lang="en-US" altLang="ko-KR" dirty="0"/>
              <a:t>, </a:t>
            </a:r>
            <a:r>
              <a:rPr lang="ko-KR" altLang="en-US" dirty="0"/>
              <a:t>높은 완성도의 노트를 생성 </a:t>
            </a:r>
          </a:p>
        </p:txBody>
      </p:sp>
    </p:spTree>
    <p:extLst>
      <p:ext uri="{BB962C8B-B14F-4D97-AF65-F5344CB8AC3E}">
        <p14:creationId xmlns:p14="http://schemas.microsoft.com/office/powerpoint/2010/main" val="2993372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2836D34-7EFC-4B86-A405-DCC621D311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제작 방식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6C0DA75-429A-436F-B387-3F3B337849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음악파일을 분석하여 자동으로 노트를 생성하는 방식</a:t>
            </a:r>
            <a:endParaRPr lang="en-US" altLang="ko-KR" dirty="0"/>
          </a:p>
          <a:p>
            <a:r>
              <a:rPr lang="en-US" altLang="ko-KR" dirty="0"/>
              <a:t>MP3</a:t>
            </a:r>
            <a:r>
              <a:rPr lang="ko-KR" altLang="en-US" dirty="0"/>
              <a:t>파일의 </a:t>
            </a:r>
            <a:r>
              <a:rPr lang="en-US" altLang="ko-KR" dirty="0"/>
              <a:t>raw </a:t>
            </a:r>
            <a:r>
              <a:rPr lang="ko-KR" altLang="en-US" dirty="0"/>
              <a:t>데이터를 읽어서 수학적인 분석을 통해 음악에 포함되어 있는 음계 값을 찾아낸다</a:t>
            </a:r>
            <a:r>
              <a:rPr lang="en-US" altLang="ko-K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114064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13A27D2-C74B-4282-A458-DAA50EBCBA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MP3</a:t>
            </a:r>
            <a:r>
              <a:rPr lang="ko-KR" altLang="en-US" dirty="0"/>
              <a:t> 파일 분석 </a:t>
            </a:r>
            <a:r>
              <a:rPr lang="en-US" altLang="ko-KR" dirty="0"/>
              <a:t>- </a:t>
            </a:r>
            <a:r>
              <a:rPr lang="en-US" altLang="ko-KR" sz="4000" dirty="0">
                <a:solidFill>
                  <a:srgbClr val="7030A0"/>
                </a:solidFill>
              </a:rPr>
              <a:t>FFT</a:t>
            </a:r>
            <a:endParaRPr lang="ko-KR" altLang="en-US" dirty="0">
              <a:solidFill>
                <a:srgbClr val="7030A0"/>
              </a:solidFill>
            </a:endParaRP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A7E4635-5B24-4392-927F-0156D3E73A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FFT(Fast Fourier</a:t>
            </a:r>
            <a:r>
              <a:rPr lang="ko-KR" altLang="en-US" dirty="0"/>
              <a:t> </a:t>
            </a:r>
            <a:r>
              <a:rPr lang="en-US" altLang="ko-KR" dirty="0"/>
              <a:t>Transform)</a:t>
            </a:r>
          </a:p>
          <a:p>
            <a:pPr marL="0" indent="0">
              <a:buNone/>
            </a:pPr>
            <a:r>
              <a:rPr lang="en-US" altLang="ko-KR" dirty="0"/>
              <a:t>-</a:t>
            </a:r>
            <a:r>
              <a:rPr lang="ko-KR" altLang="en-US" dirty="0"/>
              <a:t>특정한 신호에 어떠한 주파수 값이 포함되어 있는지 판독해내는 수학적 기법</a:t>
            </a:r>
            <a:endParaRPr lang="en-US" altLang="ko-KR" dirty="0"/>
          </a:p>
          <a:p>
            <a:pPr marL="0" indent="0">
              <a:buNone/>
            </a:pPr>
            <a:r>
              <a:rPr lang="en-US" altLang="ko-KR" dirty="0"/>
              <a:t>-</a:t>
            </a:r>
            <a:r>
              <a:rPr lang="ko-KR" altLang="en-US" dirty="0"/>
              <a:t>음계는 각각 고유의 </a:t>
            </a:r>
            <a:r>
              <a:rPr lang="ko-KR" altLang="en-US" dirty="0" err="1"/>
              <a:t>주파수값을</a:t>
            </a:r>
            <a:r>
              <a:rPr lang="ko-KR" altLang="en-US" dirty="0"/>
              <a:t> 갖고 있기 때문에 </a:t>
            </a:r>
            <a:r>
              <a:rPr lang="en-US" altLang="ko-KR" dirty="0"/>
              <a:t>FFT</a:t>
            </a:r>
            <a:r>
              <a:rPr lang="ko-KR" altLang="en-US" dirty="0"/>
              <a:t>를 활용하면 음악파일에 어떠한 </a:t>
            </a:r>
            <a:r>
              <a:rPr lang="ko-KR" altLang="en-US" dirty="0" err="1"/>
              <a:t>음계값들이</a:t>
            </a:r>
            <a:r>
              <a:rPr lang="ko-KR" altLang="en-US" dirty="0"/>
              <a:t> 포함되어 있는지 판독해낼 수 있다</a:t>
            </a:r>
            <a:r>
              <a:rPr lang="en-US" altLang="ko-K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381218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274A051-0E7C-4953-A460-3D9521FF9B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MP3 </a:t>
            </a:r>
            <a:r>
              <a:rPr lang="ko-KR" altLang="en-US" dirty="0"/>
              <a:t>파일 분석 </a:t>
            </a:r>
            <a:r>
              <a:rPr lang="en-US" altLang="ko-KR" dirty="0"/>
              <a:t>- </a:t>
            </a:r>
            <a:r>
              <a:rPr lang="en-US" altLang="ko-KR" sz="4000" dirty="0">
                <a:solidFill>
                  <a:srgbClr val="7030A0"/>
                </a:solidFill>
              </a:rPr>
              <a:t>FFT-2</a:t>
            </a:r>
            <a:endParaRPr lang="ko-KR" altLang="en-US" dirty="0">
              <a:solidFill>
                <a:srgbClr val="7030A0"/>
              </a:solidFill>
            </a:endParaRP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8A5D288-D95A-44EA-853A-254B722FAA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FFT</a:t>
            </a:r>
            <a:r>
              <a:rPr lang="ko-KR" altLang="en-US" dirty="0"/>
              <a:t>를 수행하면 신호에 어떤 </a:t>
            </a:r>
            <a:r>
              <a:rPr lang="ko-KR" altLang="en-US" dirty="0" err="1"/>
              <a:t>주파수값이</a:t>
            </a:r>
            <a:r>
              <a:rPr lang="ko-KR" altLang="en-US" dirty="0"/>
              <a:t> 포함되어 있는지 판독할 수 있으나</a:t>
            </a:r>
            <a:r>
              <a:rPr lang="en-US" altLang="ko-KR" dirty="0"/>
              <a:t>, </a:t>
            </a:r>
            <a:r>
              <a:rPr lang="ko-KR" altLang="en-US" dirty="0"/>
              <a:t>시간에 관한 정보는 손실</a:t>
            </a:r>
            <a:endParaRPr lang="en-US" altLang="ko-KR" dirty="0"/>
          </a:p>
          <a:p>
            <a:r>
              <a:rPr lang="ko-KR" altLang="en-US" dirty="0"/>
              <a:t>특정한 음이 언제 발생한 것인지 판독 불가</a:t>
            </a:r>
          </a:p>
        </p:txBody>
      </p:sp>
      <p:grpSp>
        <p:nvGrpSpPr>
          <p:cNvPr id="16" name="그룹 15">
            <a:extLst>
              <a:ext uri="{FF2B5EF4-FFF2-40B4-BE49-F238E27FC236}">
                <a16:creationId xmlns:a16="http://schemas.microsoft.com/office/drawing/2014/main" id="{538CF9E2-B02A-4180-B8F3-790F5A211AF3}"/>
              </a:ext>
            </a:extLst>
          </p:cNvPr>
          <p:cNvGrpSpPr/>
          <p:nvPr/>
        </p:nvGrpSpPr>
        <p:grpSpPr>
          <a:xfrm>
            <a:off x="2486873" y="3187483"/>
            <a:ext cx="5444944" cy="3138685"/>
            <a:chOff x="444244" y="1981235"/>
            <a:chExt cx="5444944" cy="3138685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75C72F5-B164-4F78-A5F8-2E7571E17BE7}"/>
                </a:ext>
              </a:extLst>
            </p:cNvPr>
            <p:cNvSpPr txBox="1"/>
            <p:nvPr/>
          </p:nvSpPr>
          <p:spPr>
            <a:xfrm>
              <a:off x="4311113" y="4750588"/>
              <a:ext cx="15780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/>
                <a:t>Frequency</a:t>
              </a:r>
              <a:endParaRPr lang="ko-KR" altLang="en-US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AD628D4-8B7B-4458-BED2-A97776D53980}"/>
                </a:ext>
              </a:extLst>
            </p:cNvPr>
            <p:cNvSpPr txBox="1"/>
            <p:nvPr/>
          </p:nvSpPr>
          <p:spPr>
            <a:xfrm>
              <a:off x="444244" y="1981235"/>
              <a:ext cx="15780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/>
                <a:t>Amplitude</a:t>
              </a:r>
              <a:endParaRPr lang="ko-KR" altLang="en-US" dirty="0"/>
            </a:p>
          </p:txBody>
        </p:sp>
        <p:cxnSp>
          <p:nvCxnSpPr>
            <p:cNvPr id="19" name="직선 연결선 18">
              <a:extLst>
                <a:ext uri="{FF2B5EF4-FFF2-40B4-BE49-F238E27FC236}">
                  <a16:creationId xmlns:a16="http://schemas.microsoft.com/office/drawing/2014/main" id="{4E1C1C6F-09CB-4A23-B28A-266AB52DBBB5}"/>
                </a:ext>
              </a:extLst>
            </p:cNvPr>
            <p:cNvCxnSpPr>
              <a:cxnSpLocks/>
            </p:cNvCxnSpPr>
            <p:nvPr/>
          </p:nvCxnSpPr>
          <p:spPr>
            <a:xfrm>
              <a:off x="1781429" y="2350567"/>
              <a:ext cx="0" cy="218276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직선 연결선 19">
              <a:extLst>
                <a:ext uri="{FF2B5EF4-FFF2-40B4-BE49-F238E27FC236}">
                  <a16:creationId xmlns:a16="http://schemas.microsoft.com/office/drawing/2014/main" id="{4CC30C69-CE01-4700-A070-41C32031603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74055" y="4507434"/>
              <a:ext cx="3171013" cy="4064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직선 연결선 20">
              <a:extLst>
                <a:ext uri="{FF2B5EF4-FFF2-40B4-BE49-F238E27FC236}">
                  <a16:creationId xmlns:a16="http://schemas.microsoft.com/office/drawing/2014/main" id="{49023F5C-BB4F-420B-8327-BA208C6CA055}"/>
                </a:ext>
              </a:extLst>
            </p:cNvPr>
            <p:cNvCxnSpPr/>
            <p:nvPr/>
          </p:nvCxnSpPr>
          <p:spPr>
            <a:xfrm flipV="1">
              <a:off x="2381755" y="3024520"/>
              <a:ext cx="0" cy="1515434"/>
            </a:xfrm>
            <a:prstGeom prst="line">
              <a:avLst/>
            </a:prstGeom>
            <a:ln w="635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직선 연결선 21">
              <a:extLst>
                <a:ext uri="{FF2B5EF4-FFF2-40B4-BE49-F238E27FC236}">
                  <a16:creationId xmlns:a16="http://schemas.microsoft.com/office/drawing/2014/main" id="{1DCF8513-6BB1-4A60-8DC0-4932DDE2FF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01968" y="2304986"/>
              <a:ext cx="0" cy="2220885"/>
            </a:xfrm>
            <a:prstGeom prst="line">
              <a:avLst/>
            </a:prstGeom>
            <a:ln w="63500">
              <a:solidFill>
                <a:srgbClr val="FFFF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직선 연결선 22">
              <a:extLst>
                <a:ext uri="{FF2B5EF4-FFF2-40B4-BE49-F238E27FC236}">
                  <a16:creationId xmlns:a16="http://schemas.microsoft.com/office/drawing/2014/main" id="{3E8EE254-4761-43B2-8613-74C251E0FD2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45408" y="3567211"/>
              <a:ext cx="0" cy="940223"/>
            </a:xfrm>
            <a:prstGeom prst="line">
              <a:avLst/>
            </a:prstGeom>
            <a:ln w="63500">
              <a:solidFill>
                <a:srgbClr val="00B0F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직선 연결선 23">
              <a:extLst>
                <a:ext uri="{FF2B5EF4-FFF2-40B4-BE49-F238E27FC236}">
                  <a16:creationId xmlns:a16="http://schemas.microsoft.com/office/drawing/2014/main" id="{FC375097-84C6-432A-AEAE-AC6472AB7E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34131" y="3978826"/>
              <a:ext cx="0" cy="547045"/>
            </a:xfrm>
            <a:prstGeom prst="line">
              <a:avLst/>
            </a:prstGeom>
            <a:ln w="63500">
              <a:solidFill>
                <a:srgbClr val="7030A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직선 연결선 24">
              <a:extLst>
                <a:ext uri="{FF2B5EF4-FFF2-40B4-BE49-F238E27FC236}">
                  <a16:creationId xmlns:a16="http://schemas.microsoft.com/office/drawing/2014/main" id="{2C7B3882-34F7-4B22-ABE9-E3A8E3B0935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64757" y="3599218"/>
              <a:ext cx="0" cy="940224"/>
            </a:xfrm>
            <a:prstGeom prst="line">
              <a:avLst/>
            </a:prstGeom>
            <a:ln w="63500">
              <a:solidFill>
                <a:schemeClr val="accent5">
                  <a:lumMod val="20000"/>
                  <a:lumOff val="8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027024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5EFE02C-197F-4200-929E-C62374438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MP3 </a:t>
            </a:r>
            <a:r>
              <a:rPr lang="ko-KR" altLang="en-US" dirty="0"/>
              <a:t>파일 분석 </a:t>
            </a:r>
            <a:r>
              <a:rPr lang="en-US" altLang="ko-KR" dirty="0"/>
              <a:t>- </a:t>
            </a:r>
            <a:r>
              <a:rPr lang="en-US" altLang="ko-KR" sz="4000" dirty="0">
                <a:solidFill>
                  <a:srgbClr val="7030A0"/>
                </a:solidFill>
              </a:rPr>
              <a:t>STFT</a:t>
            </a:r>
            <a:endParaRPr lang="ko-KR" altLang="en-US" dirty="0">
              <a:solidFill>
                <a:srgbClr val="7030A0"/>
              </a:solidFill>
            </a:endParaRP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E1548AF-28B9-46D6-948F-ADD99B38F1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STFT(Short Time Fourier Transform)</a:t>
            </a:r>
          </a:p>
          <a:p>
            <a:pPr>
              <a:buFontTx/>
              <a:buChar char="-"/>
            </a:pPr>
            <a:r>
              <a:rPr lang="ko-KR" altLang="en-US" dirty="0"/>
              <a:t>짧은 시간에 기반하여 반복적으로 </a:t>
            </a:r>
            <a:r>
              <a:rPr lang="en-US" altLang="ko-KR" dirty="0"/>
              <a:t>FFT</a:t>
            </a:r>
            <a:r>
              <a:rPr lang="ko-KR" altLang="en-US" dirty="0"/>
              <a:t>를 수행하는 기법</a:t>
            </a:r>
            <a:endParaRPr lang="en-US" altLang="ko-KR" dirty="0"/>
          </a:p>
          <a:p>
            <a:pPr>
              <a:buFontTx/>
              <a:buChar char="-"/>
            </a:pPr>
            <a:r>
              <a:rPr lang="ko-KR" altLang="en-US" dirty="0"/>
              <a:t>이를 통해서 손실된 시간에 관한 정보를 얻을 수 있다</a:t>
            </a:r>
            <a:r>
              <a:rPr lang="en-US" altLang="ko-KR" dirty="0"/>
              <a:t>.</a:t>
            </a:r>
          </a:p>
          <a:p>
            <a:pPr>
              <a:buFontTx/>
              <a:buChar char="-"/>
            </a:pPr>
            <a:r>
              <a:rPr lang="ko-KR" altLang="en-US" dirty="0"/>
              <a:t>따라서 어떠한 시간에 어떠한 </a:t>
            </a:r>
            <a:r>
              <a:rPr lang="ko-KR" altLang="en-US" dirty="0" err="1"/>
              <a:t>주파수값이</a:t>
            </a:r>
            <a:r>
              <a:rPr lang="ko-KR" altLang="en-US" dirty="0"/>
              <a:t> 발생하였는지 판독가능</a:t>
            </a:r>
            <a:endParaRPr lang="en-US" altLang="ko-KR" dirty="0"/>
          </a:p>
          <a:p>
            <a:pPr>
              <a:buFontTx/>
              <a:buChar char="-"/>
            </a:pPr>
            <a:r>
              <a:rPr lang="ko-KR" altLang="en-US" dirty="0"/>
              <a:t>시간에 기반한 음계 값을 찾아낼 수 있다</a:t>
            </a:r>
            <a:r>
              <a:rPr lang="en-US" altLang="ko-KR" dirty="0"/>
              <a:t>.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0566918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B435E49-E635-4441-A1F2-DF55D863D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</p:spPr>
        <p:txBody>
          <a:bodyPr/>
          <a:lstStyle/>
          <a:p>
            <a:r>
              <a:rPr lang="en-US" altLang="ko-KR" dirty="0"/>
              <a:t>FFT &amp; STFT</a:t>
            </a:r>
            <a:endParaRPr lang="ko-KR" altLang="en-US" dirty="0">
              <a:solidFill>
                <a:srgbClr val="7030A0"/>
              </a:solidFill>
            </a:endParaRPr>
          </a:p>
        </p:txBody>
      </p:sp>
      <p:grpSp>
        <p:nvGrpSpPr>
          <p:cNvPr id="36" name="그룹 35">
            <a:extLst>
              <a:ext uri="{FF2B5EF4-FFF2-40B4-BE49-F238E27FC236}">
                <a16:creationId xmlns:a16="http://schemas.microsoft.com/office/drawing/2014/main" id="{2CF6F03B-BAEE-41E3-830B-515E94190E04}"/>
              </a:ext>
            </a:extLst>
          </p:cNvPr>
          <p:cNvGrpSpPr/>
          <p:nvPr/>
        </p:nvGrpSpPr>
        <p:grpSpPr>
          <a:xfrm>
            <a:off x="6258123" y="2317495"/>
            <a:ext cx="5090647" cy="4511640"/>
            <a:chOff x="1509254" y="2200292"/>
            <a:chExt cx="5090647" cy="4511640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5145956-8F68-408A-BD8D-6448972E1DC7}"/>
                </a:ext>
              </a:extLst>
            </p:cNvPr>
            <p:cNvSpPr txBox="1"/>
            <p:nvPr/>
          </p:nvSpPr>
          <p:spPr>
            <a:xfrm>
              <a:off x="5021826" y="2721077"/>
              <a:ext cx="15780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/>
                <a:t>Frequency</a:t>
              </a:r>
              <a:endParaRPr lang="ko-KR" altLang="en-US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1BD7AD6-D70F-4E16-AC1E-5B7DDEB3AEE5}"/>
                </a:ext>
              </a:extLst>
            </p:cNvPr>
            <p:cNvSpPr txBox="1"/>
            <p:nvPr/>
          </p:nvSpPr>
          <p:spPr>
            <a:xfrm>
              <a:off x="1509254" y="2200292"/>
              <a:ext cx="15780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/>
                <a:t>Amplitude</a:t>
              </a:r>
              <a:endParaRPr lang="ko-KR" altLang="en-US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231582E-D6F7-4E44-82D2-6799B00AF6F4}"/>
                </a:ext>
              </a:extLst>
            </p:cNvPr>
            <p:cNvSpPr txBox="1"/>
            <p:nvPr/>
          </p:nvSpPr>
          <p:spPr>
            <a:xfrm>
              <a:off x="3664974" y="6342600"/>
              <a:ext cx="15780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/>
                <a:t>Time</a:t>
              </a:r>
              <a:endParaRPr lang="ko-KR" altLang="en-US" dirty="0"/>
            </a:p>
          </p:txBody>
        </p:sp>
        <p:grpSp>
          <p:nvGrpSpPr>
            <p:cNvPr id="35" name="그룹 34">
              <a:extLst>
                <a:ext uri="{FF2B5EF4-FFF2-40B4-BE49-F238E27FC236}">
                  <a16:creationId xmlns:a16="http://schemas.microsoft.com/office/drawing/2014/main" id="{4777E13B-24FC-4EFB-8D76-D94B0F4ACA7C}"/>
                </a:ext>
              </a:extLst>
            </p:cNvPr>
            <p:cNvGrpSpPr/>
            <p:nvPr/>
          </p:nvGrpSpPr>
          <p:grpSpPr>
            <a:xfrm>
              <a:off x="2839065" y="2200292"/>
              <a:ext cx="2657051" cy="4399611"/>
              <a:chOff x="2839065" y="2200292"/>
              <a:chExt cx="2657051" cy="4399611"/>
            </a:xfrm>
          </p:grpSpPr>
          <p:grpSp>
            <p:nvGrpSpPr>
              <p:cNvPr id="21" name="그룹 20">
                <a:extLst>
                  <a:ext uri="{FF2B5EF4-FFF2-40B4-BE49-F238E27FC236}">
                    <a16:creationId xmlns:a16="http://schemas.microsoft.com/office/drawing/2014/main" id="{85950CB1-011A-4B82-8A8F-FE2A9104756B}"/>
                  </a:ext>
                </a:extLst>
              </p:cNvPr>
              <p:cNvGrpSpPr/>
              <p:nvPr/>
            </p:nvGrpSpPr>
            <p:grpSpPr>
              <a:xfrm>
                <a:off x="2839065" y="2569624"/>
                <a:ext cx="2281085" cy="4030279"/>
                <a:chOff x="2839065" y="2569624"/>
                <a:chExt cx="2281085" cy="4030279"/>
              </a:xfrm>
            </p:grpSpPr>
            <p:grpSp>
              <p:nvGrpSpPr>
                <p:cNvPr id="20" name="그룹 19">
                  <a:extLst>
                    <a:ext uri="{FF2B5EF4-FFF2-40B4-BE49-F238E27FC236}">
                      <a16:creationId xmlns:a16="http://schemas.microsoft.com/office/drawing/2014/main" id="{A1362477-E8C3-4E36-AEA6-B152F5073A63}"/>
                    </a:ext>
                  </a:extLst>
                </p:cNvPr>
                <p:cNvGrpSpPr/>
                <p:nvPr/>
              </p:nvGrpSpPr>
              <p:grpSpPr>
                <a:xfrm>
                  <a:off x="2839065" y="2569624"/>
                  <a:ext cx="2281085" cy="2197510"/>
                  <a:chOff x="2839065" y="2569624"/>
                  <a:chExt cx="2281085" cy="2197510"/>
                </a:xfrm>
              </p:grpSpPr>
              <p:cxnSp>
                <p:nvCxnSpPr>
                  <p:cNvPr id="10" name="직선 연결선 9">
                    <a:extLst>
                      <a:ext uri="{FF2B5EF4-FFF2-40B4-BE49-F238E27FC236}">
                        <a16:creationId xmlns:a16="http://schemas.microsoft.com/office/drawing/2014/main" id="{53E6B231-F8A7-4AD0-BD14-122F9579A99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846439" y="2569624"/>
                    <a:ext cx="0" cy="2182762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" name="직선 연결선 10">
                    <a:extLst>
                      <a:ext uri="{FF2B5EF4-FFF2-40B4-BE49-F238E27FC236}">
                        <a16:creationId xmlns:a16="http://schemas.microsoft.com/office/drawing/2014/main" id="{F8A8AC19-9856-451B-8F1E-5E009482A5A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839065" y="3196431"/>
                    <a:ext cx="2281085" cy="1570703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9" name="직선 연결선 18">
                  <a:extLst>
                    <a:ext uri="{FF2B5EF4-FFF2-40B4-BE49-F238E27FC236}">
                      <a16:creationId xmlns:a16="http://schemas.microsoft.com/office/drawing/2014/main" id="{249A0C72-1D7B-4DDF-BAAA-E9E713D761AE}"/>
                    </a:ext>
                  </a:extLst>
                </p:cNvPr>
                <p:cNvCxnSpPr/>
                <p:nvPr/>
              </p:nvCxnSpPr>
              <p:spPr>
                <a:xfrm>
                  <a:off x="2846439" y="4771103"/>
                  <a:ext cx="1828800" cy="182880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6" name="직선 연결선 25">
                <a:extLst>
                  <a:ext uri="{FF2B5EF4-FFF2-40B4-BE49-F238E27FC236}">
                    <a16:creationId xmlns:a16="http://schemas.microsoft.com/office/drawing/2014/main" id="{153465A3-9AB2-4C72-B56E-559D9D6673C2}"/>
                  </a:ext>
                </a:extLst>
              </p:cNvPr>
              <p:cNvCxnSpPr/>
              <p:nvPr/>
            </p:nvCxnSpPr>
            <p:spPr>
              <a:xfrm flipV="1">
                <a:off x="3664974" y="3030794"/>
                <a:ext cx="0" cy="1515434"/>
              </a:xfrm>
              <a:prstGeom prst="line">
                <a:avLst/>
              </a:prstGeom>
              <a:ln w="635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7" name="직선 연결선 26">
                <a:extLst>
                  <a:ext uri="{FF2B5EF4-FFF2-40B4-BE49-F238E27FC236}">
                    <a16:creationId xmlns:a16="http://schemas.microsoft.com/office/drawing/2014/main" id="{E8CA21A4-AD02-4A18-92FD-2459DC33E08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54903" y="2200292"/>
                <a:ext cx="0" cy="2220885"/>
              </a:xfrm>
              <a:prstGeom prst="line">
                <a:avLst/>
              </a:prstGeom>
              <a:ln w="63500">
                <a:solidFill>
                  <a:srgbClr val="FFFF0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8" name="직선 연결선 27">
                <a:extLst>
                  <a:ext uri="{FF2B5EF4-FFF2-40B4-BE49-F238E27FC236}">
                    <a16:creationId xmlns:a16="http://schemas.microsoft.com/office/drawing/2014/main" id="{23F37ED5-8462-4259-AEEB-416EF3820DA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232784" y="4862945"/>
                <a:ext cx="0" cy="940223"/>
              </a:xfrm>
              <a:prstGeom prst="line">
                <a:avLst/>
              </a:prstGeom>
              <a:ln w="63500">
                <a:solidFill>
                  <a:srgbClr val="00B0F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1" name="직선 연결선 30">
                <a:extLst>
                  <a:ext uri="{FF2B5EF4-FFF2-40B4-BE49-F238E27FC236}">
                    <a16:creationId xmlns:a16="http://schemas.microsoft.com/office/drawing/2014/main" id="{74DE3EBA-B86A-4F16-9122-9277B3E28CF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496116" y="3842731"/>
                <a:ext cx="0" cy="547045"/>
              </a:xfrm>
              <a:prstGeom prst="line">
                <a:avLst/>
              </a:prstGeom>
              <a:ln w="63500">
                <a:solidFill>
                  <a:srgbClr val="7030A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2" name="직선 연결선 31">
                <a:extLst>
                  <a:ext uri="{FF2B5EF4-FFF2-40B4-BE49-F238E27FC236}">
                    <a16:creationId xmlns:a16="http://schemas.microsoft.com/office/drawing/2014/main" id="{93F7E84D-A884-4729-858D-944F8DB20EB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75239" y="4001294"/>
                <a:ext cx="0" cy="940224"/>
              </a:xfrm>
              <a:prstGeom prst="line">
                <a:avLst/>
              </a:prstGeom>
              <a:ln w="63500">
                <a:solidFill>
                  <a:schemeClr val="accent5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3" name="그룹 52">
            <a:extLst>
              <a:ext uri="{FF2B5EF4-FFF2-40B4-BE49-F238E27FC236}">
                <a16:creationId xmlns:a16="http://schemas.microsoft.com/office/drawing/2014/main" id="{92CA1E28-D897-41D4-9B19-815546ADC561}"/>
              </a:ext>
            </a:extLst>
          </p:cNvPr>
          <p:cNvGrpSpPr/>
          <p:nvPr/>
        </p:nvGrpSpPr>
        <p:grpSpPr>
          <a:xfrm>
            <a:off x="232185" y="2502161"/>
            <a:ext cx="5444944" cy="3138685"/>
            <a:chOff x="444244" y="1981235"/>
            <a:chExt cx="5444944" cy="3138685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50E02E41-C50E-457D-909A-ED4D7241D28C}"/>
                </a:ext>
              </a:extLst>
            </p:cNvPr>
            <p:cNvSpPr txBox="1"/>
            <p:nvPr/>
          </p:nvSpPr>
          <p:spPr>
            <a:xfrm>
              <a:off x="4311113" y="4750588"/>
              <a:ext cx="15780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/>
                <a:t>Frequency</a:t>
              </a:r>
              <a:endParaRPr lang="ko-KR" altLang="en-US" dirty="0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655B4662-0F52-443D-9D17-1E15DF12681D}"/>
                </a:ext>
              </a:extLst>
            </p:cNvPr>
            <p:cNvSpPr txBox="1"/>
            <p:nvPr/>
          </p:nvSpPr>
          <p:spPr>
            <a:xfrm>
              <a:off x="444244" y="1981235"/>
              <a:ext cx="15780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/>
                <a:t>Amplitude</a:t>
              </a:r>
              <a:endParaRPr lang="ko-KR" altLang="en-US" dirty="0"/>
            </a:p>
          </p:txBody>
        </p:sp>
        <p:cxnSp>
          <p:nvCxnSpPr>
            <p:cNvPr id="50" name="직선 연결선 49">
              <a:extLst>
                <a:ext uri="{FF2B5EF4-FFF2-40B4-BE49-F238E27FC236}">
                  <a16:creationId xmlns:a16="http://schemas.microsoft.com/office/drawing/2014/main" id="{A8826D3C-A462-48E9-A3EA-554A9103E880}"/>
                </a:ext>
              </a:extLst>
            </p:cNvPr>
            <p:cNvCxnSpPr>
              <a:cxnSpLocks/>
            </p:cNvCxnSpPr>
            <p:nvPr/>
          </p:nvCxnSpPr>
          <p:spPr>
            <a:xfrm>
              <a:off x="1781429" y="2350567"/>
              <a:ext cx="0" cy="218276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직선 연결선 50">
              <a:extLst>
                <a:ext uri="{FF2B5EF4-FFF2-40B4-BE49-F238E27FC236}">
                  <a16:creationId xmlns:a16="http://schemas.microsoft.com/office/drawing/2014/main" id="{6CE55969-809A-4859-B396-0C66236364C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74055" y="4507434"/>
              <a:ext cx="3171013" cy="4064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직선 연결선 42">
              <a:extLst>
                <a:ext uri="{FF2B5EF4-FFF2-40B4-BE49-F238E27FC236}">
                  <a16:creationId xmlns:a16="http://schemas.microsoft.com/office/drawing/2014/main" id="{396FB43C-7973-4B91-9FB5-9B28B2DE8926}"/>
                </a:ext>
              </a:extLst>
            </p:cNvPr>
            <p:cNvCxnSpPr/>
            <p:nvPr/>
          </p:nvCxnSpPr>
          <p:spPr>
            <a:xfrm flipV="1">
              <a:off x="2381755" y="3024520"/>
              <a:ext cx="0" cy="1515434"/>
            </a:xfrm>
            <a:prstGeom prst="line">
              <a:avLst/>
            </a:prstGeom>
            <a:ln w="63500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직선 연결선 43">
              <a:extLst>
                <a:ext uri="{FF2B5EF4-FFF2-40B4-BE49-F238E27FC236}">
                  <a16:creationId xmlns:a16="http://schemas.microsoft.com/office/drawing/2014/main" id="{1920C853-948B-4075-B95B-4B7C7082A2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01968" y="2304986"/>
              <a:ext cx="0" cy="2220885"/>
            </a:xfrm>
            <a:prstGeom prst="line">
              <a:avLst/>
            </a:prstGeom>
            <a:ln w="63500">
              <a:solidFill>
                <a:srgbClr val="FFFF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직선 연결선 44">
              <a:extLst>
                <a:ext uri="{FF2B5EF4-FFF2-40B4-BE49-F238E27FC236}">
                  <a16:creationId xmlns:a16="http://schemas.microsoft.com/office/drawing/2014/main" id="{E7468989-437A-4F8D-98B9-EEC7F97EFAB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45408" y="3567211"/>
              <a:ext cx="0" cy="940223"/>
            </a:xfrm>
            <a:prstGeom prst="line">
              <a:avLst/>
            </a:prstGeom>
            <a:ln w="63500">
              <a:solidFill>
                <a:srgbClr val="00B0F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직선 연결선 45">
              <a:extLst>
                <a:ext uri="{FF2B5EF4-FFF2-40B4-BE49-F238E27FC236}">
                  <a16:creationId xmlns:a16="http://schemas.microsoft.com/office/drawing/2014/main" id="{E1CEEA99-9724-45EC-B396-E1691966E92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34131" y="3978826"/>
              <a:ext cx="0" cy="547045"/>
            </a:xfrm>
            <a:prstGeom prst="line">
              <a:avLst/>
            </a:prstGeom>
            <a:ln w="63500">
              <a:solidFill>
                <a:srgbClr val="7030A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직선 연결선 46">
              <a:extLst>
                <a:ext uri="{FF2B5EF4-FFF2-40B4-BE49-F238E27FC236}">
                  <a16:creationId xmlns:a16="http://schemas.microsoft.com/office/drawing/2014/main" id="{E1432E6F-1990-42CD-8E08-A2BBEA601A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64757" y="3599218"/>
              <a:ext cx="0" cy="940224"/>
            </a:xfrm>
            <a:prstGeom prst="line">
              <a:avLst/>
            </a:prstGeom>
            <a:ln w="63500">
              <a:solidFill>
                <a:schemeClr val="accent5">
                  <a:lumMod val="20000"/>
                  <a:lumOff val="8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4" name="화살표: 갈매기형 수장 53">
            <a:extLst>
              <a:ext uri="{FF2B5EF4-FFF2-40B4-BE49-F238E27FC236}">
                <a16:creationId xmlns:a16="http://schemas.microsoft.com/office/drawing/2014/main" id="{A31EB665-F38E-47A4-85B6-BEF8AA4D9C7E}"/>
              </a:ext>
            </a:extLst>
          </p:cNvPr>
          <p:cNvSpPr/>
          <p:nvPr/>
        </p:nvSpPr>
        <p:spPr>
          <a:xfrm>
            <a:off x="5604777" y="3524930"/>
            <a:ext cx="1013507" cy="1176926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594EB606-B36A-4577-BA2B-7E33F406333F}"/>
              </a:ext>
            </a:extLst>
          </p:cNvPr>
          <p:cNvSpPr txBox="1"/>
          <p:nvPr/>
        </p:nvSpPr>
        <p:spPr>
          <a:xfrm>
            <a:off x="8439323" y="1347578"/>
            <a:ext cx="1929355" cy="9699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ko-KR" altLang="en-US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8F1078E-53D4-4CBB-864A-37941E07BA94}"/>
              </a:ext>
            </a:extLst>
          </p:cNvPr>
          <p:cNvSpPr txBox="1"/>
          <p:nvPr/>
        </p:nvSpPr>
        <p:spPr>
          <a:xfrm>
            <a:off x="2106731" y="1727092"/>
            <a:ext cx="256655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000" dirty="0"/>
              <a:t>FFT</a:t>
            </a:r>
            <a:endParaRPr lang="ko-KR" altLang="en-US" sz="30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7CA20B4-2181-45FF-81D0-7E65B83637C1}"/>
              </a:ext>
            </a:extLst>
          </p:cNvPr>
          <p:cNvSpPr txBox="1"/>
          <p:nvPr/>
        </p:nvSpPr>
        <p:spPr>
          <a:xfrm>
            <a:off x="8449263" y="1727092"/>
            <a:ext cx="256655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000" dirty="0"/>
              <a:t>STFT</a:t>
            </a:r>
            <a:endParaRPr lang="ko-KR" altLang="en-US" sz="3000" dirty="0"/>
          </a:p>
        </p:txBody>
      </p:sp>
    </p:spTree>
    <p:extLst>
      <p:ext uri="{BB962C8B-B14F-4D97-AF65-F5344CB8AC3E}">
        <p14:creationId xmlns:p14="http://schemas.microsoft.com/office/powerpoint/2010/main" val="31844190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B4FE598-6EED-4A1C-B6EC-A523B7F24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개발 환경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F7684AF-4BFF-4E86-B8A0-453D061349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OS</a:t>
            </a:r>
            <a:r>
              <a:rPr lang="ko-KR" altLang="en-US" dirty="0"/>
              <a:t> </a:t>
            </a:r>
            <a:r>
              <a:rPr lang="en-US" altLang="ko-KR" dirty="0"/>
              <a:t>: Window 10</a:t>
            </a:r>
          </a:p>
          <a:p>
            <a:r>
              <a:rPr lang="en-US" altLang="ko-KR" dirty="0"/>
              <a:t>IDE : Visual Studio Community</a:t>
            </a:r>
          </a:p>
          <a:p>
            <a:r>
              <a:rPr lang="en-US" altLang="ko-KR" dirty="0"/>
              <a:t>Language : C++</a:t>
            </a:r>
          </a:p>
          <a:p>
            <a:r>
              <a:rPr lang="ko-KR" altLang="en-US" dirty="0"/>
              <a:t>개발 환경 </a:t>
            </a:r>
            <a:r>
              <a:rPr lang="en-US" altLang="ko-KR" dirty="0"/>
              <a:t>: Win32 API</a:t>
            </a:r>
          </a:p>
          <a:p>
            <a:r>
              <a:rPr lang="en-US" altLang="ko-KR" dirty="0"/>
              <a:t>Graphic : OpenGL 1.1</a:t>
            </a:r>
          </a:p>
          <a:p>
            <a:r>
              <a:rPr lang="en-US" altLang="ko-KR" dirty="0"/>
              <a:t>Library</a:t>
            </a:r>
            <a:r>
              <a:rPr lang="ko-KR" altLang="en-US" dirty="0"/>
              <a:t> </a:t>
            </a:r>
            <a:r>
              <a:rPr lang="en-US" altLang="ko-KR" dirty="0"/>
              <a:t>:</a:t>
            </a:r>
            <a:r>
              <a:rPr lang="ko-KR" altLang="en-US" dirty="0"/>
              <a:t> </a:t>
            </a:r>
            <a:r>
              <a:rPr lang="en-US" altLang="ko-KR" dirty="0" err="1"/>
              <a:t>Libmad</a:t>
            </a:r>
            <a:r>
              <a:rPr lang="en-US" altLang="ko-KR" dirty="0"/>
              <a:t>,</a:t>
            </a:r>
            <a:r>
              <a:rPr lang="ko-KR" altLang="en-US" dirty="0"/>
              <a:t> </a:t>
            </a:r>
            <a:r>
              <a:rPr lang="en-US" altLang="ko-KR" dirty="0" err="1"/>
              <a:t>TagLib</a:t>
            </a:r>
            <a:r>
              <a:rPr lang="en-US" altLang="ko-KR" dirty="0"/>
              <a:t>, </a:t>
            </a:r>
            <a:r>
              <a:rPr lang="en-US" altLang="ko-KR" dirty="0" err="1"/>
              <a:t>Libjpeg</a:t>
            </a:r>
            <a:r>
              <a:rPr lang="en-US" altLang="ko-KR" dirty="0"/>
              <a:t>, FTGL </a:t>
            </a:r>
            <a:r>
              <a:rPr lang="en-US" altLang="ko-KR" dirty="0" err="1"/>
              <a:t>etc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759030504"/>
      </p:ext>
    </p:extLst>
  </p:cSld>
  <p:clrMapOvr>
    <a:masterClrMapping/>
  </p:clrMapOvr>
</p:sld>
</file>

<file path=ppt/theme/theme1.xml><?xml version="1.0" encoding="utf-8"?>
<a:theme xmlns:a="http://schemas.openxmlformats.org/drawingml/2006/main" name="보기">
  <a:themeElements>
    <a:clrScheme name="보기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보기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보기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TM03457515[[fn=보기]]</Template>
  <TotalTime>1805</TotalTime>
  <Words>478</Words>
  <Application>Microsoft Office PowerPoint</Application>
  <PresentationFormat>와이드스크린</PresentationFormat>
  <Paragraphs>117</Paragraphs>
  <Slides>19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19</vt:i4>
      </vt:variant>
    </vt:vector>
  </HeadingPairs>
  <TitlesOfParts>
    <vt:vector size="24" baseType="lpstr">
      <vt:lpstr>맑은 고딕</vt:lpstr>
      <vt:lpstr>Arial</vt:lpstr>
      <vt:lpstr>Century Schoolbook</vt:lpstr>
      <vt:lpstr>Wingdings 2</vt:lpstr>
      <vt:lpstr>보기</vt:lpstr>
      <vt:lpstr>Rhythm Planet</vt:lpstr>
      <vt:lpstr>리듬게임?</vt:lpstr>
      <vt:lpstr>리듬게임 유형 </vt:lpstr>
      <vt:lpstr>제작 방식</vt:lpstr>
      <vt:lpstr>MP3 파일 분석 - FFT</vt:lpstr>
      <vt:lpstr>MP3 파일 분석 - FFT-2</vt:lpstr>
      <vt:lpstr>MP3 파일 분석 - STFT</vt:lpstr>
      <vt:lpstr>FFT &amp; STFT</vt:lpstr>
      <vt:lpstr>개발 환경</vt:lpstr>
      <vt:lpstr>각 Library 활용</vt:lpstr>
      <vt:lpstr>어플리케이션 구조</vt:lpstr>
      <vt:lpstr>프로젝트 트리</vt:lpstr>
      <vt:lpstr>기본 로직</vt:lpstr>
      <vt:lpstr>PowerPoint 프레젠테이션</vt:lpstr>
      <vt:lpstr>PowerPoint 프레젠테이션</vt:lpstr>
      <vt:lpstr>PowerPoint 프레젠테이션</vt:lpstr>
      <vt:lpstr>문제점</vt:lpstr>
      <vt:lpstr>개선 방안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Rhythm Planet</dc:title>
  <dc:creator>Keehl Michael</dc:creator>
  <cp:lastModifiedBy>Michael Keehl</cp:lastModifiedBy>
  <cp:revision>171</cp:revision>
  <dcterms:created xsi:type="dcterms:W3CDTF">2018-07-10T12:10:22Z</dcterms:created>
  <dcterms:modified xsi:type="dcterms:W3CDTF">2018-07-25T10:47:51Z</dcterms:modified>
</cp:coreProperties>
</file>