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71" r:id="rId11"/>
    <p:sldId id="265" r:id="rId12"/>
    <p:sldId id="266" r:id="rId13"/>
    <p:sldId id="270" r:id="rId14"/>
    <p:sldId id="267" r:id="rId15"/>
    <p:sldId id="274" r:id="rId16"/>
    <p:sldId id="268" r:id="rId17"/>
    <p:sldId id="269" r:id="rId18"/>
    <p:sldId id="272" r:id="rId19"/>
    <p:sldId id="273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39" d="100"/>
          <a:sy n="39" d="100"/>
        </p:scale>
        <p:origin x="90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963611-A40B-4A32-A0E1-76F17B611A3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038E4542-7AB1-4561-B466-FD211212B0C2}">
      <dgm:prSet phldrT="[텍스트]"/>
      <dgm:spPr/>
      <dgm:t>
        <a:bodyPr/>
        <a:lstStyle/>
        <a:p>
          <a:pPr latinLnBrk="1"/>
          <a:r>
            <a:rPr lang="en-US" altLang="ko-KR" dirty="0"/>
            <a:t>MP3 </a:t>
          </a:r>
          <a:r>
            <a:rPr lang="ko-KR" altLang="en-US" dirty="0"/>
            <a:t>파일의 </a:t>
          </a:r>
          <a:r>
            <a:rPr lang="en-US" altLang="ko-KR" dirty="0"/>
            <a:t>raw data </a:t>
          </a:r>
          <a:r>
            <a:rPr lang="ko-KR" altLang="en-US" dirty="0"/>
            <a:t>추출</a:t>
          </a:r>
        </a:p>
      </dgm:t>
    </dgm:pt>
    <dgm:pt modelId="{7CAEBC7E-BEAE-4A8B-ACF4-979E6260C681}" type="parTrans" cxnId="{6B55995F-5539-4E07-909D-763E1D56B103}">
      <dgm:prSet/>
      <dgm:spPr/>
      <dgm:t>
        <a:bodyPr/>
        <a:lstStyle/>
        <a:p>
          <a:pPr latinLnBrk="1"/>
          <a:endParaRPr lang="ko-KR" altLang="en-US"/>
        </a:p>
      </dgm:t>
    </dgm:pt>
    <dgm:pt modelId="{0EFAF620-667A-43FA-8841-11619E19A5A1}" type="sibTrans" cxnId="{6B55995F-5539-4E07-909D-763E1D56B103}">
      <dgm:prSet/>
      <dgm:spPr/>
      <dgm:t>
        <a:bodyPr/>
        <a:lstStyle/>
        <a:p>
          <a:pPr latinLnBrk="1"/>
          <a:endParaRPr lang="ko-KR" altLang="en-US"/>
        </a:p>
      </dgm:t>
    </dgm:pt>
    <dgm:pt modelId="{F8581177-1957-427A-B88A-F343554A9134}">
      <dgm:prSet phldrT="[텍스트]"/>
      <dgm:spPr/>
      <dgm:t>
        <a:bodyPr/>
        <a:lstStyle/>
        <a:p>
          <a:pPr latinLnBrk="1"/>
          <a:r>
            <a:rPr lang="en-US" altLang="ko-KR" dirty="0"/>
            <a:t>STFT </a:t>
          </a:r>
          <a:r>
            <a:rPr lang="ko-KR" altLang="en-US" dirty="0"/>
            <a:t>수행</a:t>
          </a:r>
        </a:p>
      </dgm:t>
    </dgm:pt>
    <dgm:pt modelId="{1B436103-A981-4CC8-9E54-89BE303BE335}" type="parTrans" cxnId="{9FB6B849-B849-4840-9A53-AAF098F930C5}">
      <dgm:prSet/>
      <dgm:spPr/>
      <dgm:t>
        <a:bodyPr/>
        <a:lstStyle/>
        <a:p>
          <a:pPr latinLnBrk="1"/>
          <a:endParaRPr lang="ko-KR" altLang="en-US"/>
        </a:p>
      </dgm:t>
    </dgm:pt>
    <dgm:pt modelId="{954DF6EF-BF0C-4F35-97A8-CE4E4115BE5B}" type="sibTrans" cxnId="{9FB6B849-B849-4840-9A53-AAF098F930C5}">
      <dgm:prSet/>
      <dgm:spPr/>
      <dgm:t>
        <a:bodyPr/>
        <a:lstStyle/>
        <a:p>
          <a:pPr latinLnBrk="1"/>
          <a:endParaRPr lang="ko-KR" altLang="en-US"/>
        </a:p>
      </dgm:t>
    </dgm:pt>
    <dgm:pt modelId="{B698A055-494E-45CA-8285-3CA6246352BA}">
      <dgm:prSet phldrT="[텍스트]"/>
      <dgm:spPr/>
      <dgm:t>
        <a:bodyPr/>
        <a:lstStyle/>
        <a:p>
          <a:pPr latinLnBrk="1"/>
          <a:r>
            <a:rPr lang="ko-KR" altLang="en-US" dirty="0"/>
            <a:t>노트 정보 </a:t>
          </a:r>
          <a:endParaRPr lang="en-US" altLang="ko-KR" dirty="0"/>
        </a:p>
        <a:p>
          <a:pPr latinLnBrk="1"/>
          <a:r>
            <a:rPr lang="ko-KR" altLang="en-US" dirty="0"/>
            <a:t>생성</a:t>
          </a:r>
        </a:p>
      </dgm:t>
    </dgm:pt>
    <dgm:pt modelId="{9461F7B2-2296-49AC-A5EB-0A456D9392F6}" type="parTrans" cxnId="{30795FBB-D002-49A4-9E87-C33BBE6EE44E}">
      <dgm:prSet/>
      <dgm:spPr/>
      <dgm:t>
        <a:bodyPr/>
        <a:lstStyle/>
        <a:p>
          <a:pPr latinLnBrk="1"/>
          <a:endParaRPr lang="ko-KR" altLang="en-US"/>
        </a:p>
      </dgm:t>
    </dgm:pt>
    <dgm:pt modelId="{F1ACEDF2-619A-4E2A-A767-B6C6D865F502}" type="sibTrans" cxnId="{30795FBB-D002-49A4-9E87-C33BBE6EE44E}">
      <dgm:prSet/>
      <dgm:spPr/>
      <dgm:t>
        <a:bodyPr/>
        <a:lstStyle/>
        <a:p>
          <a:pPr latinLnBrk="1"/>
          <a:endParaRPr lang="ko-KR" altLang="en-US"/>
        </a:p>
      </dgm:t>
    </dgm:pt>
    <dgm:pt modelId="{39182484-1FEB-4A7E-9C67-4BA6097044CA}" type="pres">
      <dgm:prSet presAssocID="{DB963611-A40B-4A32-A0E1-76F17B611A3F}" presName="Name0" presStyleCnt="0">
        <dgm:presLayoutVars>
          <dgm:dir/>
          <dgm:resizeHandles val="exact"/>
        </dgm:presLayoutVars>
      </dgm:prSet>
      <dgm:spPr/>
    </dgm:pt>
    <dgm:pt modelId="{918CEFA5-9B79-4B74-8693-8D5511A6FF7F}" type="pres">
      <dgm:prSet presAssocID="{038E4542-7AB1-4561-B466-FD211212B0C2}" presName="node" presStyleLbl="node1" presStyleIdx="0" presStyleCnt="3">
        <dgm:presLayoutVars>
          <dgm:bulletEnabled val="1"/>
        </dgm:presLayoutVars>
      </dgm:prSet>
      <dgm:spPr/>
    </dgm:pt>
    <dgm:pt modelId="{49EF80B4-AE56-4634-860D-49A550036BA4}" type="pres">
      <dgm:prSet presAssocID="{0EFAF620-667A-43FA-8841-11619E19A5A1}" presName="sibTrans" presStyleLbl="sibTrans2D1" presStyleIdx="0" presStyleCnt="2"/>
      <dgm:spPr/>
    </dgm:pt>
    <dgm:pt modelId="{4BF18910-D170-4E78-8BD7-D51DB4DE70AC}" type="pres">
      <dgm:prSet presAssocID="{0EFAF620-667A-43FA-8841-11619E19A5A1}" presName="connectorText" presStyleLbl="sibTrans2D1" presStyleIdx="0" presStyleCnt="2"/>
      <dgm:spPr/>
    </dgm:pt>
    <dgm:pt modelId="{8259A787-A994-4800-99C0-4B2D5BF7A2FF}" type="pres">
      <dgm:prSet presAssocID="{F8581177-1957-427A-B88A-F343554A9134}" presName="node" presStyleLbl="node1" presStyleIdx="1" presStyleCnt="3">
        <dgm:presLayoutVars>
          <dgm:bulletEnabled val="1"/>
        </dgm:presLayoutVars>
      </dgm:prSet>
      <dgm:spPr/>
    </dgm:pt>
    <dgm:pt modelId="{9B865F18-6BFA-473F-B64F-673D5C556161}" type="pres">
      <dgm:prSet presAssocID="{954DF6EF-BF0C-4F35-97A8-CE4E4115BE5B}" presName="sibTrans" presStyleLbl="sibTrans2D1" presStyleIdx="1" presStyleCnt="2"/>
      <dgm:spPr/>
    </dgm:pt>
    <dgm:pt modelId="{F1298595-641D-49DD-9FB4-423BDA3C65E3}" type="pres">
      <dgm:prSet presAssocID="{954DF6EF-BF0C-4F35-97A8-CE4E4115BE5B}" presName="connectorText" presStyleLbl="sibTrans2D1" presStyleIdx="1" presStyleCnt="2"/>
      <dgm:spPr/>
    </dgm:pt>
    <dgm:pt modelId="{51020203-4F24-450B-BA05-7706A0E628F5}" type="pres">
      <dgm:prSet presAssocID="{B698A055-494E-45CA-8285-3CA6246352BA}" presName="node" presStyleLbl="node1" presStyleIdx="2" presStyleCnt="3">
        <dgm:presLayoutVars>
          <dgm:bulletEnabled val="1"/>
        </dgm:presLayoutVars>
      </dgm:prSet>
      <dgm:spPr/>
    </dgm:pt>
  </dgm:ptLst>
  <dgm:cxnLst>
    <dgm:cxn modelId="{927CBC19-DF33-46AE-B380-F425FE7B70F5}" type="presOf" srcId="{954DF6EF-BF0C-4F35-97A8-CE4E4115BE5B}" destId="{9B865F18-6BFA-473F-B64F-673D5C556161}" srcOrd="0" destOrd="0" presId="urn:microsoft.com/office/officeart/2005/8/layout/process1"/>
    <dgm:cxn modelId="{0B823B1D-D451-42D5-8399-7864B32D66FE}" type="presOf" srcId="{B698A055-494E-45CA-8285-3CA6246352BA}" destId="{51020203-4F24-450B-BA05-7706A0E628F5}" srcOrd="0" destOrd="0" presId="urn:microsoft.com/office/officeart/2005/8/layout/process1"/>
    <dgm:cxn modelId="{2DD99620-14B0-411F-B90B-9C39678F155C}" type="presOf" srcId="{0EFAF620-667A-43FA-8841-11619E19A5A1}" destId="{4BF18910-D170-4E78-8BD7-D51DB4DE70AC}" srcOrd="1" destOrd="0" presId="urn:microsoft.com/office/officeart/2005/8/layout/process1"/>
    <dgm:cxn modelId="{6B55995F-5539-4E07-909D-763E1D56B103}" srcId="{DB963611-A40B-4A32-A0E1-76F17B611A3F}" destId="{038E4542-7AB1-4561-B466-FD211212B0C2}" srcOrd="0" destOrd="0" parTransId="{7CAEBC7E-BEAE-4A8B-ACF4-979E6260C681}" sibTransId="{0EFAF620-667A-43FA-8841-11619E19A5A1}"/>
    <dgm:cxn modelId="{9FB6B849-B849-4840-9A53-AAF098F930C5}" srcId="{DB963611-A40B-4A32-A0E1-76F17B611A3F}" destId="{F8581177-1957-427A-B88A-F343554A9134}" srcOrd="1" destOrd="0" parTransId="{1B436103-A981-4CC8-9E54-89BE303BE335}" sibTransId="{954DF6EF-BF0C-4F35-97A8-CE4E4115BE5B}"/>
    <dgm:cxn modelId="{44E9F44D-1C9B-4B4D-AFA7-E66689DE9E71}" type="presOf" srcId="{954DF6EF-BF0C-4F35-97A8-CE4E4115BE5B}" destId="{F1298595-641D-49DD-9FB4-423BDA3C65E3}" srcOrd="1" destOrd="0" presId="urn:microsoft.com/office/officeart/2005/8/layout/process1"/>
    <dgm:cxn modelId="{FCD93C71-F7BD-4140-BA7E-8E4BE91C9350}" type="presOf" srcId="{038E4542-7AB1-4561-B466-FD211212B0C2}" destId="{918CEFA5-9B79-4B74-8693-8D5511A6FF7F}" srcOrd="0" destOrd="0" presId="urn:microsoft.com/office/officeart/2005/8/layout/process1"/>
    <dgm:cxn modelId="{FDE75C8E-3D8F-4D35-BA8B-17EF71A2CD36}" type="presOf" srcId="{DB963611-A40B-4A32-A0E1-76F17B611A3F}" destId="{39182484-1FEB-4A7E-9C67-4BA6097044CA}" srcOrd="0" destOrd="0" presId="urn:microsoft.com/office/officeart/2005/8/layout/process1"/>
    <dgm:cxn modelId="{066F64A8-C152-4839-9599-698F28803E30}" type="presOf" srcId="{0EFAF620-667A-43FA-8841-11619E19A5A1}" destId="{49EF80B4-AE56-4634-860D-49A550036BA4}" srcOrd="0" destOrd="0" presId="urn:microsoft.com/office/officeart/2005/8/layout/process1"/>
    <dgm:cxn modelId="{30795FBB-D002-49A4-9E87-C33BBE6EE44E}" srcId="{DB963611-A40B-4A32-A0E1-76F17B611A3F}" destId="{B698A055-494E-45CA-8285-3CA6246352BA}" srcOrd="2" destOrd="0" parTransId="{9461F7B2-2296-49AC-A5EB-0A456D9392F6}" sibTransId="{F1ACEDF2-619A-4E2A-A767-B6C6D865F502}"/>
    <dgm:cxn modelId="{A2A05CE1-7E2A-4213-9723-9508A5A74F64}" type="presOf" srcId="{F8581177-1957-427A-B88A-F343554A9134}" destId="{8259A787-A994-4800-99C0-4B2D5BF7A2FF}" srcOrd="0" destOrd="0" presId="urn:microsoft.com/office/officeart/2005/8/layout/process1"/>
    <dgm:cxn modelId="{671B4809-4EC5-4889-B59A-C078B8585B00}" type="presParOf" srcId="{39182484-1FEB-4A7E-9C67-4BA6097044CA}" destId="{918CEFA5-9B79-4B74-8693-8D5511A6FF7F}" srcOrd="0" destOrd="0" presId="urn:microsoft.com/office/officeart/2005/8/layout/process1"/>
    <dgm:cxn modelId="{96E624EE-6E2B-4647-AD6F-C9F12083E643}" type="presParOf" srcId="{39182484-1FEB-4A7E-9C67-4BA6097044CA}" destId="{49EF80B4-AE56-4634-860D-49A550036BA4}" srcOrd="1" destOrd="0" presId="urn:microsoft.com/office/officeart/2005/8/layout/process1"/>
    <dgm:cxn modelId="{B83D9CC2-C3C5-420C-A625-57849A5A26C2}" type="presParOf" srcId="{49EF80B4-AE56-4634-860D-49A550036BA4}" destId="{4BF18910-D170-4E78-8BD7-D51DB4DE70AC}" srcOrd="0" destOrd="0" presId="urn:microsoft.com/office/officeart/2005/8/layout/process1"/>
    <dgm:cxn modelId="{BC4099BF-BD9B-4B49-AA89-50047CB49AFC}" type="presParOf" srcId="{39182484-1FEB-4A7E-9C67-4BA6097044CA}" destId="{8259A787-A994-4800-99C0-4B2D5BF7A2FF}" srcOrd="2" destOrd="0" presId="urn:microsoft.com/office/officeart/2005/8/layout/process1"/>
    <dgm:cxn modelId="{A332295E-1965-48F8-B2C6-40FECDDB755F}" type="presParOf" srcId="{39182484-1FEB-4A7E-9C67-4BA6097044CA}" destId="{9B865F18-6BFA-473F-B64F-673D5C556161}" srcOrd="3" destOrd="0" presId="urn:microsoft.com/office/officeart/2005/8/layout/process1"/>
    <dgm:cxn modelId="{A1F5405F-F83A-4225-AC74-F4A53970A492}" type="presParOf" srcId="{9B865F18-6BFA-473F-B64F-673D5C556161}" destId="{F1298595-641D-49DD-9FB4-423BDA3C65E3}" srcOrd="0" destOrd="0" presId="urn:microsoft.com/office/officeart/2005/8/layout/process1"/>
    <dgm:cxn modelId="{0C38A515-EECE-410B-8F4F-86E5439B20C0}" type="presParOf" srcId="{39182484-1FEB-4A7E-9C67-4BA6097044CA}" destId="{51020203-4F24-450B-BA05-7706A0E628F5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3E8DFF-C044-4E04-9838-48B71FA60C5E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F61355AB-4295-4A2F-9BFF-1A86788C1787}">
      <dgm:prSet phldrT="[텍스트]"/>
      <dgm:spPr/>
      <dgm:t>
        <a:bodyPr/>
        <a:lstStyle/>
        <a:p>
          <a:pPr latinLnBrk="1"/>
          <a:r>
            <a:rPr lang="ko-KR" altLang="en-US" dirty="0"/>
            <a:t>전반적인 로직 개선</a:t>
          </a:r>
        </a:p>
      </dgm:t>
    </dgm:pt>
    <dgm:pt modelId="{EAC68C09-80A4-4790-B1DE-12B761828CFA}" type="parTrans" cxnId="{71F84128-64AA-4D88-BCE2-A4720EA63DFD}">
      <dgm:prSet/>
      <dgm:spPr/>
      <dgm:t>
        <a:bodyPr/>
        <a:lstStyle/>
        <a:p>
          <a:pPr latinLnBrk="1"/>
          <a:endParaRPr lang="ko-KR" altLang="en-US"/>
        </a:p>
      </dgm:t>
    </dgm:pt>
    <dgm:pt modelId="{D792AADD-7B97-436C-B9C8-81190AAC5590}" type="sibTrans" cxnId="{71F84128-64AA-4D88-BCE2-A4720EA63DFD}">
      <dgm:prSet/>
      <dgm:spPr/>
      <dgm:t>
        <a:bodyPr/>
        <a:lstStyle/>
        <a:p>
          <a:pPr latinLnBrk="1"/>
          <a:endParaRPr lang="ko-KR" altLang="en-US"/>
        </a:p>
      </dgm:t>
    </dgm:pt>
    <dgm:pt modelId="{BC7AB730-FE16-4BB1-97A9-89302A0F88AA}">
      <dgm:prSet phldrT="[텍스트]"/>
      <dgm:spPr/>
      <dgm:t>
        <a:bodyPr/>
        <a:lstStyle/>
        <a:p>
          <a:pPr latinLnBrk="1"/>
          <a:r>
            <a:rPr lang="en-US" altLang="ko-KR" dirty="0"/>
            <a:t>OpenGL drawing</a:t>
          </a:r>
          <a:r>
            <a:rPr lang="ko-KR" altLang="en-US" dirty="0"/>
            <a:t>에 대한 공부</a:t>
          </a:r>
        </a:p>
      </dgm:t>
    </dgm:pt>
    <dgm:pt modelId="{5B8CDFD6-4F8A-4233-8EBE-6003B5499B0A}" type="parTrans" cxnId="{04B1BE3F-55E6-4BB2-82DC-277BCED1CCBA}">
      <dgm:prSet/>
      <dgm:spPr/>
      <dgm:t>
        <a:bodyPr/>
        <a:lstStyle/>
        <a:p>
          <a:pPr latinLnBrk="1"/>
          <a:endParaRPr lang="ko-KR" altLang="en-US"/>
        </a:p>
      </dgm:t>
    </dgm:pt>
    <dgm:pt modelId="{1D26E973-2938-4AB3-8659-47D8847CC094}" type="sibTrans" cxnId="{04B1BE3F-55E6-4BB2-82DC-277BCED1CCBA}">
      <dgm:prSet/>
      <dgm:spPr/>
      <dgm:t>
        <a:bodyPr/>
        <a:lstStyle/>
        <a:p>
          <a:pPr latinLnBrk="1"/>
          <a:endParaRPr lang="ko-KR" altLang="en-US"/>
        </a:p>
      </dgm:t>
    </dgm:pt>
    <dgm:pt modelId="{BB3B2D97-A296-46D3-9CAF-50F747C6FC01}">
      <dgm:prSet phldrT="[텍스트]"/>
      <dgm:spPr/>
      <dgm:t>
        <a:bodyPr/>
        <a:lstStyle/>
        <a:p>
          <a:pPr latinLnBrk="1"/>
          <a:r>
            <a:rPr lang="en-US" altLang="ko-KR" dirty="0"/>
            <a:t>STFT </a:t>
          </a:r>
          <a:r>
            <a:rPr lang="ko-KR" altLang="en-US" dirty="0"/>
            <a:t>연구</a:t>
          </a:r>
        </a:p>
      </dgm:t>
    </dgm:pt>
    <dgm:pt modelId="{248C0227-2EEC-41ED-8BD6-225DA78E97FB}" type="parTrans" cxnId="{C3887282-B137-4DDE-8960-0D70DD4B4693}">
      <dgm:prSet/>
      <dgm:spPr/>
      <dgm:t>
        <a:bodyPr/>
        <a:lstStyle/>
        <a:p>
          <a:pPr latinLnBrk="1"/>
          <a:endParaRPr lang="ko-KR" altLang="en-US"/>
        </a:p>
      </dgm:t>
    </dgm:pt>
    <dgm:pt modelId="{457D60BA-264F-492A-9F63-4CDCF2CFE987}" type="sibTrans" cxnId="{C3887282-B137-4DDE-8960-0D70DD4B4693}">
      <dgm:prSet/>
      <dgm:spPr/>
      <dgm:t>
        <a:bodyPr/>
        <a:lstStyle/>
        <a:p>
          <a:pPr latinLnBrk="1"/>
          <a:endParaRPr lang="ko-KR" altLang="en-US"/>
        </a:p>
      </dgm:t>
    </dgm:pt>
    <dgm:pt modelId="{12D0B82D-58EF-4798-AECA-D6AFCF8F8CE3}" type="pres">
      <dgm:prSet presAssocID="{FC3E8DFF-C044-4E04-9838-48B71FA60C5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D5C1E56-89A4-4B14-B168-F588C8E32C35}" type="pres">
      <dgm:prSet presAssocID="{F61355AB-4295-4A2F-9BFF-1A86788C1787}" presName="gear1" presStyleLbl="node1" presStyleIdx="0" presStyleCnt="3" custLinFactNeighborX="-99418" custLinFactNeighborY="1884">
        <dgm:presLayoutVars>
          <dgm:chMax val="1"/>
          <dgm:bulletEnabled val="1"/>
        </dgm:presLayoutVars>
      </dgm:prSet>
      <dgm:spPr/>
    </dgm:pt>
    <dgm:pt modelId="{1959A95B-D2E6-4C31-92F1-97B2CC3082E1}" type="pres">
      <dgm:prSet presAssocID="{F61355AB-4295-4A2F-9BFF-1A86788C1787}" presName="gear1srcNode" presStyleLbl="node1" presStyleIdx="0" presStyleCnt="3"/>
      <dgm:spPr/>
    </dgm:pt>
    <dgm:pt modelId="{1F830408-A88B-484A-81AC-5CB08C2C1C88}" type="pres">
      <dgm:prSet presAssocID="{F61355AB-4295-4A2F-9BFF-1A86788C1787}" presName="gear1dstNode" presStyleLbl="node1" presStyleIdx="0" presStyleCnt="3"/>
      <dgm:spPr/>
    </dgm:pt>
    <dgm:pt modelId="{1772E694-0A40-4562-9EDD-31C85FB5A061}" type="pres">
      <dgm:prSet presAssocID="{BC7AB730-FE16-4BB1-97A9-89302A0F88AA}" presName="gear2" presStyleLbl="node1" presStyleIdx="1" presStyleCnt="3" custLinFactX="-36700" custLinFactNeighborX="-100000" custLinFactNeighborY="2591">
        <dgm:presLayoutVars>
          <dgm:chMax val="1"/>
          <dgm:bulletEnabled val="1"/>
        </dgm:presLayoutVars>
      </dgm:prSet>
      <dgm:spPr/>
    </dgm:pt>
    <dgm:pt modelId="{E206902F-D593-4B5B-886C-836CFF3205AD}" type="pres">
      <dgm:prSet presAssocID="{BC7AB730-FE16-4BB1-97A9-89302A0F88AA}" presName="gear2srcNode" presStyleLbl="node1" presStyleIdx="1" presStyleCnt="3"/>
      <dgm:spPr/>
    </dgm:pt>
    <dgm:pt modelId="{2E87168C-A46E-428A-931D-91B204941687}" type="pres">
      <dgm:prSet presAssocID="{BC7AB730-FE16-4BB1-97A9-89302A0F88AA}" presName="gear2dstNode" presStyleLbl="node1" presStyleIdx="1" presStyleCnt="3"/>
      <dgm:spPr/>
    </dgm:pt>
    <dgm:pt modelId="{5459E6B1-F0C6-471D-A5BE-7BE2A6694BC0}" type="pres">
      <dgm:prSet presAssocID="{BB3B2D97-A296-46D3-9CAF-50F747C6FC01}" presName="gear3" presStyleLbl="node1" presStyleIdx="2" presStyleCnt="3" custLinFactX="-13917" custLinFactNeighborX="-100000" custLinFactNeighborY="2159"/>
      <dgm:spPr/>
    </dgm:pt>
    <dgm:pt modelId="{4AE283C6-2C52-44C3-9C8C-0E7B238A6D82}" type="pres">
      <dgm:prSet presAssocID="{BB3B2D97-A296-46D3-9CAF-50F747C6FC01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46BF4821-601D-4CDB-900D-6DF4C397CB4C}" type="pres">
      <dgm:prSet presAssocID="{BB3B2D97-A296-46D3-9CAF-50F747C6FC01}" presName="gear3srcNode" presStyleLbl="node1" presStyleIdx="2" presStyleCnt="3"/>
      <dgm:spPr/>
    </dgm:pt>
    <dgm:pt modelId="{62C5B71C-2E62-44F5-B525-E575E58E7887}" type="pres">
      <dgm:prSet presAssocID="{BB3B2D97-A296-46D3-9CAF-50F747C6FC01}" presName="gear3dstNode" presStyleLbl="node1" presStyleIdx="2" presStyleCnt="3"/>
      <dgm:spPr/>
    </dgm:pt>
    <dgm:pt modelId="{7251879E-92D8-4002-97F3-0FC0908BCEA1}" type="pres">
      <dgm:prSet presAssocID="{D792AADD-7B97-436C-B9C8-81190AAC5590}" presName="connector1" presStyleLbl="sibTrans2D1" presStyleIdx="0" presStyleCnt="3" custLinFactNeighborX="-77670" custLinFactNeighborY="1472"/>
      <dgm:spPr/>
    </dgm:pt>
    <dgm:pt modelId="{E99EBAE1-6FF4-4CFB-97CF-2092C3403C0E}" type="pres">
      <dgm:prSet presAssocID="{1D26E973-2938-4AB3-8659-47D8847CC094}" presName="connector2" presStyleLbl="sibTrans2D1" presStyleIdx="1" presStyleCnt="3" custLinFactX="-6901" custLinFactNeighborX="-100000" custLinFactNeighborY="2026"/>
      <dgm:spPr/>
    </dgm:pt>
    <dgm:pt modelId="{EDF3B5D7-19AF-403E-94E1-DAD0DE334AB5}" type="pres">
      <dgm:prSet presAssocID="{457D60BA-264F-492A-9F63-4CDCF2CFE987}" presName="connector3" presStyleLbl="sibTrans2D1" presStyleIdx="2" presStyleCnt="3" custLinFactNeighborX="-99148" custLinFactNeighborY="1879"/>
      <dgm:spPr/>
    </dgm:pt>
  </dgm:ptLst>
  <dgm:cxnLst>
    <dgm:cxn modelId="{54779003-5B09-47AA-8B1C-1C5BBC10CBCA}" type="presOf" srcId="{BC7AB730-FE16-4BB1-97A9-89302A0F88AA}" destId="{1772E694-0A40-4562-9EDD-31C85FB5A061}" srcOrd="0" destOrd="0" presId="urn:microsoft.com/office/officeart/2005/8/layout/gear1"/>
    <dgm:cxn modelId="{43C06A05-6ABA-4465-B421-CB5B4744B432}" type="presOf" srcId="{F61355AB-4295-4A2F-9BFF-1A86788C1787}" destId="{1F830408-A88B-484A-81AC-5CB08C2C1C88}" srcOrd="2" destOrd="0" presId="urn:microsoft.com/office/officeart/2005/8/layout/gear1"/>
    <dgm:cxn modelId="{38388117-3BA1-414B-A75C-4DEF567C5419}" type="presOf" srcId="{F61355AB-4295-4A2F-9BFF-1A86788C1787}" destId="{2D5C1E56-89A4-4B14-B168-F588C8E32C35}" srcOrd="0" destOrd="0" presId="urn:microsoft.com/office/officeart/2005/8/layout/gear1"/>
    <dgm:cxn modelId="{56F4DA1F-1E53-4027-921D-D036DEBFC234}" type="presOf" srcId="{BC7AB730-FE16-4BB1-97A9-89302A0F88AA}" destId="{E206902F-D593-4B5B-886C-836CFF3205AD}" srcOrd="1" destOrd="0" presId="urn:microsoft.com/office/officeart/2005/8/layout/gear1"/>
    <dgm:cxn modelId="{67514D21-AC73-4EED-ABDE-C6AF1495FFC4}" type="presOf" srcId="{FC3E8DFF-C044-4E04-9838-48B71FA60C5E}" destId="{12D0B82D-58EF-4798-AECA-D6AFCF8F8CE3}" srcOrd="0" destOrd="0" presId="urn:microsoft.com/office/officeart/2005/8/layout/gear1"/>
    <dgm:cxn modelId="{230DB222-748F-4260-8CF9-7C89C197B780}" type="presOf" srcId="{BB3B2D97-A296-46D3-9CAF-50F747C6FC01}" destId="{4AE283C6-2C52-44C3-9C8C-0E7B238A6D82}" srcOrd="1" destOrd="0" presId="urn:microsoft.com/office/officeart/2005/8/layout/gear1"/>
    <dgm:cxn modelId="{80ADFC26-E013-4FF3-BB90-C98B3CA3C17F}" type="presOf" srcId="{D792AADD-7B97-436C-B9C8-81190AAC5590}" destId="{7251879E-92D8-4002-97F3-0FC0908BCEA1}" srcOrd="0" destOrd="0" presId="urn:microsoft.com/office/officeart/2005/8/layout/gear1"/>
    <dgm:cxn modelId="{71F84128-64AA-4D88-BCE2-A4720EA63DFD}" srcId="{FC3E8DFF-C044-4E04-9838-48B71FA60C5E}" destId="{F61355AB-4295-4A2F-9BFF-1A86788C1787}" srcOrd="0" destOrd="0" parTransId="{EAC68C09-80A4-4790-B1DE-12B761828CFA}" sibTransId="{D792AADD-7B97-436C-B9C8-81190AAC5590}"/>
    <dgm:cxn modelId="{04B1BE3F-55E6-4BB2-82DC-277BCED1CCBA}" srcId="{FC3E8DFF-C044-4E04-9838-48B71FA60C5E}" destId="{BC7AB730-FE16-4BB1-97A9-89302A0F88AA}" srcOrd="1" destOrd="0" parTransId="{5B8CDFD6-4F8A-4233-8EBE-6003B5499B0A}" sibTransId="{1D26E973-2938-4AB3-8659-47D8847CC094}"/>
    <dgm:cxn modelId="{4719E43F-2D4C-4EC6-A255-C9435B40085C}" type="presOf" srcId="{BB3B2D97-A296-46D3-9CAF-50F747C6FC01}" destId="{46BF4821-601D-4CDB-900D-6DF4C397CB4C}" srcOrd="2" destOrd="0" presId="urn:microsoft.com/office/officeart/2005/8/layout/gear1"/>
    <dgm:cxn modelId="{6980496C-5BB8-4498-BD1B-AE568F1CF5C2}" type="presOf" srcId="{BC7AB730-FE16-4BB1-97A9-89302A0F88AA}" destId="{2E87168C-A46E-428A-931D-91B204941687}" srcOrd="2" destOrd="0" presId="urn:microsoft.com/office/officeart/2005/8/layout/gear1"/>
    <dgm:cxn modelId="{69439B4F-12A7-4D6F-8616-F91855D82593}" type="presOf" srcId="{1D26E973-2938-4AB3-8659-47D8847CC094}" destId="{E99EBAE1-6FF4-4CFB-97CF-2092C3403C0E}" srcOrd="0" destOrd="0" presId="urn:microsoft.com/office/officeart/2005/8/layout/gear1"/>
    <dgm:cxn modelId="{C3887282-B137-4DDE-8960-0D70DD4B4693}" srcId="{FC3E8DFF-C044-4E04-9838-48B71FA60C5E}" destId="{BB3B2D97-A296-46D3-9CAF-50F747C6FC01}" srcOrd="2" destOrd="0" parTransId="{248C0227-2EEC-41ED-8BD6-225DA78E97FB}" sibTransId="{457D60BA-264F-492A-9F63-4CDCF2CFE987}"/>
    <dgm:cxn modelId="{0F0F0090-CE81-47D7-AE16-32E118C796F1}" type="presOf" srcId="{BB3B2D97-A296-46D3-9CAF-50F747C6FC01}" destId="{62C5B71C-2E62-44F5-B525-E575E58E7887}" srcOrd="3" destOrd="0" presId="urn:microsoft.com/office/officeart/2005/8/layout/gear1"/>
    <dgm:cxn modelId="{0C870DA0-DAB8-4095-B456-8D26383E06BF}" type="presOf" srcId="{F61355AB-4295-4A2F-9BFF-1A86788C1787}" destId="{1959A95B-D2E6-4C31-92F1-97B2CC3082E1}" srcOrd="1" destOrd="0" presId="urn:microsoft.com/office/officeart/2005/8/layout/gear1"/>
    <dgm:cxn modelId="{F41229AF-8393-44D4-BEFF-56131AD29D43}" type="presOf" srcId="{BB3B2D97-A296-46D3-9CAF-50F747C6FC01}" destId="{5459E6B1-F0C6-471D-A5BE-7BE2A6694BC0}" srcOrd="0" destOrd="0" presId="urn:microsoft.com/office/officeart/2005/8/layout/gear1"/>
    <dgm:cxn modelId="{CDF2ACEC-B5DC-4B3B-BF41-D597BE8CC7CA}" type="presOf" srcId="{457D60BA-264F-492A-9F63-4CDCF2CFE987}" destId="{EDF3B5D7-19AF-403E-94E1-DAD0DE334AB5}" srcOrd="0" destOrd="0" presId="urn:microsoft.com/office/officeart/2005/8/layout/gear1"/>
    <dgm:cxn modelId="{9942194F-AE89-49CE-AC00-84E9768E070A}" type="presParOf" srcId="{12D0B82D-58EF-4798-AECA-D6AFCF8F8CE3}" destId="{2D5C1E56-89A4-4B14-B168-F588C8E32C35}" srcOrd="0" destOrd="0" presId="urn:microsoft.com/office/officeart/2005/8/layout/gear1"/>
    <dgm:cxn modelId="{80DF3683-7C55-4EB8-B218-B1D2519137ED}" type="presParOf" srcId="{12D0B82D-58EF-4798-AECA-D6AFCF8F8CE3}" destId="{1959A95B-D2E6-4C31-92F1-97B2CC3082E1}" srcOrd="1" destOrd="0" presId="urn:microsoft.com/office/officeart/2005/8/layout/gear1"/>
    <dgm:cxn modelId="{9134D092-B7D7-47A3-8DF2-C9581E93BE1C}" type="presParOf" srcId="{12D0B82D-58EF-4798-AECA-D6AFCF8F8CE3}" destId="{1F830408-A88B-484A-81AC-5CB08C2C1C88}" srcOrd="2" destOrd="0" presId="urn:microsoft.com/office/officeart/2005/8/layout/gear1"/>
    <dgm:cxn modelId="{8CF1A8B3-2A99-468B-BB54-7005C7CD9F5B}" type="presParOf" srcId="{12D0B82D-58EF-4798-AECA-D6AFCF8F8CE3}" destId="{1772E694-0A40-4562-9EDD-31C85FB5A061}" srcOrd="3" destOrd="0" presId="urn:microsoft.com/office/officeart/2005/8/layout/gear1"/>
    <dgm:cxn modelId="{E27072EF-9D91-4CD6-81DA-08BCE44CB151}" type="presParOf" srcId="{12D0B82D-58EF-4798-AECA-D6AFCF8F8CE3}" destId="{E206902F-D593-4B5B-886C-836CFF3205AD}" srcOrd="4" destOrd="0" presId="urn:microsoft.com/office/officeart/2005/8/layout/gear1"/>
    <dgm:cxn modelId="{9A11559B-EB34-4F17-8A84-EB07A8219391}" type="presParOf" srcId="{12D0B82D-58EF-4798-AECA-D6AFCF8F8CE3}" destId="{2E87168C-A46E-428A-931D-91B204941687}" srcOrd="5" destOrd="0" presId="urn:microsoft.com/office/officeart/2005/8/layout/gear1"/>
    <dgm:cxn modelId="{83DDBC9B-9330-4854-89CC-235C97B7DF24}" type="presParOf" srcId="{12D0B82D-58EF-4798-AECA-D6AFCF8F8CE3}" destId="{5459E6B1-F0C6-471D-A5BE-7BE2A6694BC0}" srcOrd="6" destOrd="0" presId="urn:microsoft.com/office/officeart/2005/8/layout/gear1"/>
    <dgm:cxn modelId="{CA25E01E-41FA-4805-A195-44E121F1922A}" type="presParOf" srcId="{12D0B82D-58EF-4798-AECA-D6AFCF8F8CE3}" destId="{4AE283C6-2C52-44C3-9C8C-0E7B238A6D82}" srcOrd="7" destOrd="0" presId="urn:microsoft.com/office/officeart/2005/8/layout/gear1"/>
    <dgm:cxn modelId="{3D3E9F1F-AF94-47A7-B2BA-538384569420}" type="presParOf" srcId="{12D0B82D-58EF-4798-AECA-D6AFCF8F8CE3}" destId="{46BF4821-601D-4CDB-900D-6DF4C397CB4C}" srcOrd="8" destOrd="0" presId="urn:microsoft.com/office/officeart/2005/8/layout/gear1"/>
    <dgm:cxn modelId="{524F7DBF-B280-43A3-B9D6-D1B5F41D1752}" type="presParOf" srcId="{12D0B82D-58EF-4798-AECA-D6AFCF8F8CE3}" destId="{62C5B71C-2E62-44F5-B525-E575E58E7887}" srcOrd="9" destOrd="0" presId="urn:microsoft.com/office/officeart/2005/8/layout/gear1"/>
    <dgm:cxn modelId="{8010F25D-723B-4AB7-BCB0-7952B6C044ED}" type="presParOf" srcId="{12D0B82D-58EF-4798-AECA-D6AFCF8F8CE3}" destId="{7251879E-92D8-4002-97F3-0FC0908BCEA1}" srcOrd="10" destOrd="0" presId="urn:microsoft.com/office/officeart/2005/8/layout/gear1"/>
    <dgm:cxn modelId="{85C686AA-5A5D-474D-836C-A57B24E13134}" type="presParOf" srcId="{12D0B82D-58EF-4798-AECA-D6AFCF8F8CE3}" destId="{E99EBAE1-6FF4-4CFB-97CF-2092C3403C0E}" srcOrd="11" destOrd="0" presId="urn:microsoft.com/office/officeart/2005/8/layout/gear1"/>
    <dgm:cxn modelId="{2B134812-C915-42E2-BECD-75779A5D69B5}" type="presParOf" srcId="{12D0B82D-58EF-4798-AECA-D6AFCF8F8CE3}" destId="{EDF3B5D7-19AF-403E-94E1-DAD0DE334AB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CEFA5-9B79-4B74-8693-8D5511A6FF7F}">
      <dsp:nvSpPr>
        <dsp:cNvPr id="0" name=""/>
        <dsp:cNvSpPr/>
      </dsp:nvSpPr>
      <dsp:spPr>
        <a:xfrm>
          <a:off x="7143" y="2068777"/>
          <a:ext cx="2135187" cy="1281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 dirty="0"/>
            <a:t>MP3 </a:t>
          </a:r>
          <a:r>
            <a:rPr lang="ko-KR" altLang="en-US" sz="2100" kern="1200" dirty="0"/>
            <a:t>파일의 </a:t>
          </a:r>
          <a:r>
            <a:rPr lang="en-US" altLang="ko-KR" sz="2100" kern="1200" dirty="0"/>
            <a:t>raw data </a:t>
          </a:r>
          <a:r>
            <a:rPr lang="ko-KR" altLang="en-US" sz="2100" kern="1200" dirty="0"/>
            <a:t>추출</a:t>
          </a:r>
        </a:p>
      </dsp:txBody>
      <dsp:txXfrm>
        <a:off x="44665" y="2106299"/>
        <a:ext cx="2060143" cy="1206068"/>
      </dsp:txXfrm>
    </dsp:sp>
    <dsp:sp modelId="{49EF80B4-AE56-4634-860D-49A550036BA4}">
      <dsp:nvSpPr>
        <dsp:cNvPr id="0" name=""/>
        <dsp:cNvSpPr/>
      </dsp:nvSpPr>
      <dsp:spPr>
        <a:xfrm>
          <a:off x="2355850" y="2444570"/>
          <a:ext cx="452659" cy="529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700" kern="1200"/>
        </a:p>
      </dsp:txBody>
      <dsp:txXfrm>
        <a:off x="2355850" y="2550475"/>
        <a:ext cx="316861" cy="317716"/>
      </dsp:txXfrm>
    </dsp:sp>
    <dsp:sp modelId="{8259A787-A994-4800-99C0-4B2D5BF7A2FF}">
      <dsp:nvSpPr>
        <dsp:cNvPr id="0" name=""/>
        <dsp:cNvSpPr/>
      </dsp:nvSpPr>
      <dsp:spPr>
        <a:xfrm>
          <a:off x="2996406" y="2068777"/>
          <a:ext cx="2135187" cy="1281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 dirty="0"/>
            <a:t>STFT </a:t>
          </a:r>
          <a:r>
            <a:rPr lang="ko-KR" altLang="en-US" sz="2100" kern="1200" dirty="0"/>
            <a:t>수행</a:t>
          </a:r>
        </a:p>
      </dsp:txBody>
      <dsp:txXfrm>
        <a:off x="3033928" y="2106299"/>
        <a:ext cx="2060143" cy="1206068"/>
      </dsp:txXfrm>
    </dsp:sp>
    <dsp:sp modelId="{9B865F18-6BFA-473F-B64F-673D5C556161}">
      <dsp:nvSpPr>
        <dsp:cNvPr id="0" name=""/>
        <dsp:cNvSpPr/>
      </dsp:nvSpPr>
      <dsp:spPr>
        <a:xfrm>
          <a:off x="5345112" y="2444570"/>
          <a:ext cx="452659" cy="529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700" kern="1200"/>
        </a:p>
      </dsp:txBody>
      <dsp:txXfrm>
        <a:off x="5345112" y="2550475"/>
        <a:ext cx="316861" cy="317716"/>
      </dsp:txXfrm>
    </dsp:sp>
    <dsp:sp modelId="{51020203-4F24-450B-BA05-7706A0E628F5}">
      <dsp:nvSpPr>
        <dsp:cNvPr id="0" name=""/>
        <dsp:cNvSpPr/>
      </dsp:nvSpPr>
      <dsp:spPr>
        <a:xfrm>
          <a:off x="5985668" y="2068777"/>
          <a:ext cx="2135187" cy="1281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 dirty="0"/>
            <a:t>노트 정보 </a:t>
          </a:r>
          <a:endParaRPr lang="en-US" altLang="ko-KR" sz="2100" kern="1200" dirty="0"/>
        </a:p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 dirty="0"/>
            <a:t>생성</a:t>
          </a:r>
        </a:p>
      </dsp:txBody>
      <dsp:txXfrm>
        <a:off x="6023190" y="2106299"/>
        <a:ext cx="2060143" cy="12060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5C1E56-89A4-4B14-B168-F588C8E32C35}">
      <dsp:nvSpPr>
        <dsp:cNvPr id="0" name=""/>
        <dsp:cNvSpPr/>
      </dsp:nvSpPr>
      <dsp:spPr>
        <a:xfrm>
          <a:off x="1700488" y="1958102"/>
          <a:ext cx="2393235" cy="2393235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300" kern="1200" dirty="0"/>
            <a:t>전반적인 로직 개선</a:t>
          </a:r>
        </a:p>
      </dsp:txBody>
      <dsp:txXfrm>
        <a:off x="2181635" y="2518706"/>
        <a:ext cx="1430941" cy="1230172"/>
      </dsp:txXfrm>
    </dsp:sp>
    <dsp:sp modelId="{1772E694-0A40-4562-9EDD-31C85FB5A061}">
      <dsp:nvSpPr>
        <dsp:cNvPr id="0" name=""/>
        <dsp:cNvSpPr/>
      </dsp:nvSpPr>
      <dsp:spPr>
        <a:xfrm>
          <a:off x="308055" y="1437525"/>
          <a:ext cx="1740535" cy="174053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300" kern="1200" dirty="0"/>
            <a:t>OpenGL drawing</a:t>
          </a:r>
          <a:r>
            <a:rPr lang="ko-KR" altLang="en-US" sz="1300" kern="1200" dirty="0"/>
            <a:t>에 대한 공부</a:t>
          </a:r>
        </a:p>
      </dsp:txBody>
      <dsp:txXfrm>
        <a:off x="746240" y="1878358"/>
        <a:ext cx="864165" cy="858869"/>
      </dsp:txXfrm>
    </dsp:sp>
    <dsp:sp modelId="{5459E6B1-F0C6-471D-A5BE-7BE2A6694BC0}">
      <dsp:nvSpPr>
        <dsp:cNvPr id="0" name=""/>
        <dsp:cNvSpPr/>
      </dsp:nvSpPr>
      <dsp:spPr>
        <a:xfrm rot="20700000">
          <a:off x="1282926" y="236730"/>
          <a:ext cx="1705369" cy="170536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300" kern="1200" dirty="0"/>
            <a:t>STFT </a:t>
          </a:r>
          <a:r>
            <a:rPr lang="ko-KR" altLang="en-US" sz="1300" kern="1200" dirty="0"/>
            <a:t>연구</a:t>
          </a:r>
        </a:p>
      </dsp:txBody>
      <dsp:txXfrm rot="-20700000">
        <a:off x="1656963" y="610767"/>
        <a:ext cx="957294" cy="957294"/>
      </dsp:txXfrm>
    </dsp:sp>
    <dsp:sp modelId="{7251879E-92D8-4002-97F3-0FC0908BCEA1}">
      <dsp:nvSpPr>
        <dsp:cNvPr id="0" name=""/>
        <dsp:cNvSpPr/>
      </dsp:nvSpPr>
      <dsp:spPr>
        <a:xfrm>
          <a:off x="1518198" y="1641078"/>
          <a:ext cx="3063341" cy="3063341"/>
        </a:xfrm>
        <a:prstGeom prst="circularArrow">
          <a:avLst>
            <a:gd name="adj1" fmla="val 4687"/>
            <a:gd name="adj2" fmla="val 299029"/>
            <a:gd name="adj3" fmla="val 2519837"/>
            <a:gd name="adj4" fmla="val 1585339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EBAE1-6FF4-4CFB-97CF-2092C3403C0E}">
      <dsp:nvSpPr>
        <dsp:cNvPr id="0" name=""/>
        <dsp:cNvSpPr/>
      </dsp:nvSpPr>
      <dsp:spPr>
        <a:xfrm>
          <a:off x="-183" y="1051732"/>
          <a:ext cx="2225709" cy="222570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3B5D7-19AF-403E-94E1-DAD0DE334AB5}">
      <dsp:nvSpPr>
        <dsp:cNvPr id="0" name=""/>
        <dsp:cNvSpPr/>
      </dsp:nvSpPr>
      <dsp:spPr>
        <a:xfrm>
          <a:off x="888458" y="-137485"/>
          <a:ext cx="2399762" cy="239976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936015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5801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992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501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75719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09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2105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425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597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1984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821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677B66FF-0C5A-46C2-9F1C-5E20885DA47C}" type="datetimeFigureOut">
              <a:rPr lang="ko-KR" altLang="en-US" smtClean="0"/>
              <a:t>2018-07-18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90A3A17-875C-471B-AB11-B883801D8E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14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1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AF32F5-FA5E-402C-BDF5-E799244F2B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Rhythm Planet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CE2A0C5-5CF3-405C-9446-D91E9783B1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제작자 </a:t>
            </a:r>
            <a:r>
              <a:rPr lang="en-US" altLang="ko-KR"/>
              <a:t>– lalupo20</a:t>
            </a:r>
            <a:endParaRPr lang="en-US" altLang="ko-KR" dirty="0"/>
          </a:p>
          <a:p>
            <a:r>
              <a:rPr lang="ko-KR" altLang="en-US" dirty="0"/>
              <a:t>이메일 </a:t>
            </a:r>
            <a:r>
              <a:rPr lang="en-US" altLang="ko-KR" dirty="0"/>
              <a:t>- rhaps20@gmail.com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66945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6CF754-2AF9-46FA-9A42-37ADCA0B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각 </a:t>
            </a:r>
            <a:r>
              <a:rPr lang="en-US" altLang="ko-KR" dirty="0"/>
              <a:t>Library </a:t>
            </a:r>
            <a:r>
              <a:rPr lang="ko-KR" altLang="en-US" dirty="0"/>
              <a:t>활용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8AC17D5-6543-463A-BA09-DF4BE7DD6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altLang="ko-KR" dirty="0" err="1"/>
              <a:t>Libmad</a:t>
            </a:r>
            <a:r>
              <a:rPr lang="en-US" altLang="ko-KR" dirty="0"/>
              <a:t> – MP3 </a:t>
            </a:r>
            <a:r>
              <a:rPr lang="ko-KR" altLang="en-US" dirty="0"/>
              <a:t>파일 </a:t>
            </a:r>
            <a:r>
              <a:rPr lang="en-US" altLang="ko-KR" dirty="0"/>
              <a:t>Decoding</a:t>
            </a:r>
            <a:r>
              <a:rPr lang="ko-KR" altLang="en-US" dirty="0"/>
              <a:t>에 활용</a:t>
            </a:r>
            <a:endParaRPr lang="en-US" altLang="ko-KR" dirty="0"/>
          </a:p>
          <a:p>
            <a:pPr>
              <a:buFontTx/>
              <a:buChar char="-"/>
            </a:pPr>
            <a:r>
              <a:rPr lang="en-US" altLang="ko-KR" dirty="0" err="1"/>
              <a:t>TagLib</a:t>
            </a:r>
            <a:r>
              <a:rPr lang="ko-KR" altLang="en-US" dirty="0"/>
              <a:t> </a:t>
            </a:r>
            <a:r>
              <a:rPr lang="en-US" altLang="ko-KR" dirty="0"/>
              <a:t>–</a:t>
            </a:r>
            <a:r>
              <a:rPr lang="ko-KR" altLang="en-US" dirty="0"/>
              <a:t> </a:t>
            </a:r>
            <a:r>
              <a:rPr lang="en-US" altLang="ko-KR" dirty="0"/>
              <a:t>MP3 </a:t>
            </a:r>
            <a:r>
              <a:rPr lang="ko-KR" altLang="en-US" dirty="0"/>
              <a:t>파일 </a:t>
            </a:r>
            <a:r>
              <a:rPr lang="en-US" altLang="ko-KR" dirty="0" err="1"/>
              <a:t>MetaData</a:t>
            </a:r>
            <a:r>
              <a:rPr lang="en-US" altLang="ko-KR" dirty="0"/>
              <a:t> </a:t>
            </a:r>
            <a:r>
              <a:rPr lang="ko-KR" altLang="en-US" dirty="0"/>
              <a:t>추출에 활용</a:t>
            </a:r>
            <a:endParaRPr lang="en-US" altLang="ko-KR" dirty="0"/>
          </a:p>
          <a:p>
            <a:pPr>
              <a:buFontTx/>
              <a:buChar char="-"/>
            </a:pPr>
            <a:r>
              <a:rPr lang="en-US" altLang="ko-KR" dirty="0" err="1"/>
              <a:t>Libjpeg</a:t>
            </a:r>
            <a:r>
              <a:rPr lang="en-US" altLang="ko-KR" dirty="0"/>
              <a:t> – jpg </a:t>
            </a:r>
            <a:r>
              <a:rPr lang="ko-KR" altLang="en-US" dirty="0"/>
              <a:t>파일 </a:t>
            </a:r>
            <a:r>
              <a:rPr lang="en-US" altLang="ko-KR" dirty="0"/>
              <a:t>bmp </a:t>
            </a:r>
            <a:r>
              <a:rPr lang="ko-KR" altLang="en-US" dirty="0"/>
              <a:t>파일로 변경</a:t>
            </a:r>
            <a:r>
              <a:rPr lang="en-US" altLang="ko-KR" dirty="0"/>
              <a:t>(Texture</a:t>
            </a:r>
            <a:r>
              <a:rPr lang="ko-KR" altLang="en-US" dirty="0"/>
              <a:t> 입히기 위해서</a:t>
            </a:r>
            <a:r>
              <a:rPr lang="en-US" altLang="ko-KR" dirty="0"/>
              <a:t>)</a:t>
            </a:r>
          </a:p>
          <a:p>
            <a:pPr>
              <a:buFontTx/>
              <a:buChar char="-"/>
            </a:pPr>
            <a:r>
              <a:rPr lang="en-US" altLang="ko-KR" dirty="0"/>
              <a:t>FTGL – OpenGL</a:t>
            </a:r>
            <a:r>
              <a:rPr lang="ko-KR" altLang="en-US" dirty="0"/>
              <a:t> 상에서 텍스트 출력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3429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EC10C1-4B71-4DED-B7F5-4EBE127A5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알고리즘</a:t>
            </a:r>
          </a:p>
        </p:txBody>
      </p:sp>
      <p:graphicFrame>
        <p:nvGraphicFramePr>
          <p:cNvPr id="4" name="다이어그램 3">
            <a:extLst>
              <a:ext uri="{FF2B5EF4-FFF2-40B4-BE49-F238E27FC236}">
                <a16:creationId xmlns:a16="http://schemas.microsoft.com/office/drawing/2014/main" id="{D816D5C4-45D9-465C-83B5-9B4AE5B237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773224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0156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3E6331-BB7A-4394-A788-A4DF8C26E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구현 화면 </a:t>
            </a:r>
            <a:r>
              <a:rPr lang="en-US" altLang="ko-KR" dirty="0"/>
              <a:t>– Home </a:t>
            </a:r>
            <a:endParaRPr lang="ko-KR" altLang="en-US" dirty="0"/>
          </a:p>
        </p:txBody>
      </p:sp>
      <p:pic>
        <p:nvPicPr>
          <p:cNvPr id="15" name="내용 개체 틀 14">
            <a:extLst>
              <a:ext uri="{FF2B5EF4-FFF2-40B4-BE49-F238E27FC236}">
                <a16:creationId xmlns:a16="http://schemas.microsoft.com/office/drawing/2014/main" id="{258A8438-9AC4-4ACA-ADDB-17F9EBD595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982" y="1828800"/>
            <a:ext cx="6244887" cy="4351338"/>
          </a:xfrm>
        </p:spPr>
      </p:pic>
    </p:spTree>
    <p:extLst>
      <p:ext uri="{BB962C8B-B14F-4D97-AF65-F5344CB8AC3E}">
        <p14:creationId xmlns:p14="http://schemas.microsoft.com/office/powerpoint/2010/main" val="3080938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2EEA2C-629E-456A-8639-98813D4EF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구현 화면 </a:t>
            </a:r>
            <a:r>
              <a:rPr lang="en-US" altLang="ko-KR" dirty="0"/>
              <a:t>- Loading</a:t>
            </a:r>
            <a:endParaRPr lang="ko-KR" altLang="en-US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1D553DE-7125-4279-9F07-A20E5A742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61" y="1828800"/>
            <a:ext cx="6294529" cy="4351338"/>
          </a:xfrm>
        </p:spPr>
      </p:pic>
    </p:spTree>
    <p:extLst>
      <p:ext uri="{BB962C8B-B14F-4D97-AF65-F5344CB8AC3E}">
        <p14:creationId xmlns:p14="http://schemas.microsoft.com/office/powerpoint/2010/main" val="846039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6DD6BB-B627-4886-B9BF-596152AC8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구현 화면 </a:t>
            </a:r>
            <a:r>
              <a:rPr lang="en-US" altLang="ko-KR" dirty="0"/>
              <a:t>- Main</a:t>
            </a:r>
            <a:endParaRPr lang="ko-KR" altLang="en-US" dirty="0"/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483A4D85-DF01-4F4B-839C-89051A0A05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031" y="1828800"/>
            <a:ext cx="6320789" cy="4351338"/>
          </a:xfrm>
        </p:spPr>
      </p:pic>
    </p:spTree>
    <p:extLst>
      <p:ext uri="{BB962C8B-B14F-4D97-AF65-F5344CB8AC3E}">
        <p14:creationId xmlns:p14="http://schemas.microsoft.com/office/powerpoint/2010/main" val="2772259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6C2DF7-19BA-4763-A7B4-19B5477D2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구현 화면 </a:t>
            </a:r>
            <a:r>
              <a:rPr lang="en-US" altLang="ko-KR" dirty="0"/>
              <a:t>– Main-</a:t>
            </a:r>
            <a:r>
              <a:rPr lang="ko-KR" altLang="en-US" dirty="0"/>
              <a:t> </a:t>
            </a:r>
            <a:r>
              <a:rPr lang="en-US" altLang="ko-KR"/>
              <a:t>Menu</a:t>
            </a:r>
            <a:endParaRPr lang="ko-KR" altLang="en-US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01760A4-8DFD-44FC-83E7-5D3C5755A9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153" y="1828800"/>
            <a:ext cx="6274545" cy="4351338"/>
          </a:xfrm>
        </p:spPr>
      </p:pic>
    </p:spTree>
    <p:extLst>
      <p:ext uri="{BB962C8B-B14F-4D97-AF65-F5344CB8AC3E}">
        <p14:creationId xmlns:p14="http://schemas.microsoft.com/office/powerpoint/2010/main" val="57626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C27E6D-8E98-4F97-B22A-45E565642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구현 화면 </a:t>
            </a:r>
            <a:r>
              <a:rPr lang="en-US" altLang="ko-KR" dirty="0"/>
              <a:t>– Game</a:t>
            </a:r>
            <a:endParaRPr lang="ko-KR" altLang="en-US" dirty="0"/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4257FE7C-0249-4391-8540-6121AF94E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40" y="1828800"/>
            <a:ext cx="6319570" cy="4351338"/>
          </a:xfrm>
        </p:spPr>
      </p:pic>
    </p:spTree>
    <p:extLst>
      <p:ext uri="{BB962C8B-B14F-4D97-AF65-F5344CB8AC3E}">
        <p14:creationId xmlns:p14="http://schemas.microsoft.com/office/powerpoint/2010/main" val="930608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5B5B14-69B3-49C9-93E9-931E70874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구현 화면 </a:t>
            </a:r>
            <a:r>
              <a:rPr lang="en-US" altLang="ko-KR" dirty="0"/>
              <a:t>- Score</a:t>
            </a:r>
            <a:endParaRPr lang="ko-KR" altLang="en-US" dirty="0"/>
          </a:p>
        </p:txBody>
      </p:sp>
      <p:pic>
        <p:nvPicPr>
          <p:cNvPr id="17" name="내용 개체 틀 16">
            <a:extLst>
              <a:ext uri="{FF2B5EF4-FFF2-40B4-BE49-F238E27FC236}">
                <a16:creationId xmlns:a16="http://schemas.microsoft.com/office/drawing/2014/main" id="{AD8DD22B-B315-42E8-8A90-8A5C2727D2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823" y="1828800"/>
            <a:ext cx="6273205" cy="4351338"/>
          </a:xfrm>
        </p:spPr>
      </p:pic>
    </p:spTree>
    <p:extLst>
      <p:ext uri="{BB962C8B-B14F-4D97-AF65-F5344CB8AC3E}">
        <p14:creationId xmlns:p14="http://schemas.microsoft.com/office/powerpoint/2010/main" val="3645926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8B3E1F-E747-4578-8054-46E87522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문제점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55056CB-270C-4B42-BC10-8295AAB4E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828800"/>
            <a:ext cx="8595360" cy="4351337"/>
          </a:xfrm>
        </p:spPr>
        <p:txBody>
          <a:bodyPr>
            <a:normAutofit/>
          </a:bodyPr>
          <a:lstStyle/>
          <a:p>
            <a:r>
              <a:rPr lang="ko-KR" altLang="en-US" dirty="0"/>
              <a:t>부정확한 </a:t>
            </a:r>
            <a:r>
              <a:rPr lang="en-US" altLang="ko-KR" dirty="0"/>
              <a:t>STFT </a:t>
            </a:r>
            <a:r>
              <a:rPr lang="ko-KR" altLang="en-US" dirty="0"/>
              <a:t>분석</a:t>
            </a:r>
            <a:endParaRPr lang="en-US" altLang="ko-KR" dirty="0"/>
          </a:p>
          <a:p>
            <a:pPr>
              <a:buFontTx/>
              <a:buChar char="-"/>
            </a:pPr>
            <a:r>
              <a:rPr lang="ko-KR" altLang="en-US" dirty="0"/>
              <a:t>수학적인 분석이 잘못되어서 노트가 음계에 적절하게 맞춰서 생성되지 않는다</a:t>
            </a:r>
            <a:r>
              <a:rPr lang="en-US" altLang="ko-KR" dirty="0"/>
              <a:t>.</a:t>
            </a:r>
          </a:p>
          <a:p>
            <a:pPr>
              <a:buFontTx/>
              <a:buChar char="-"/>
            </a:pPr>
            <a:r>
              <a:rPr lang="ko-KR" altLang="en-US" dirty="0"/>
              <a:t>그에 따라 게임성이 떨어지는 문제점이 발생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OpenGL</a:t>
            </a:r>
            <a:r>
              <a:rPr lang="ko-KR" altLang="en-US" dirty="0"/>
              <a:t>을 활용하는 능력이 부족하여 이펙트를 </a:t>
            </a:r>
            <a:r>
              <a:rPr lang="ko-KR" altLang="en-US" dirty="0" err="1"/>
              <a:t>이쁘게</a:t>
            </a:r>
            <a:r>
              <a:rPr lang="ko-KR" altLang="en-US" dirty="0"/>
              <a:t> 구현하지 못하였다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dirty="0"/>
              <a:t>Frame</a:t>
            </a:r>
            <a:r>
              <a:rPr lang="ko-KR" altLang="en-US" dirty="0"/>
              <a:t>이 떨어지는 문제</a:t>
            </a:r>
            <a:endParaRPr lang="en-US" altLang="ko-KR" dirty="0"/>
          </a:p>
          <a:p>
            <a:pPr>
              <a:buFontTx/>
              <a:buChar char="-"/>
            </a:pPr>
            <a:r>
              <a:rPr lang="ko-KR" altLang="en-US" dirty="0"/>
              <a:t>복잡한 객체를 드로잉 하는 것도 아닌데</a:t>
            </a:r>
            <a:r>
              <a:rPr lang="en-US" altLang="ko-KR" dirty="0"/>
              <a:t>, </a:t>
            </a:r>
            <a:r>
              <a:rPr lang="ko-KR" altLang="en-US" dirty="0"/>
              <a:t>출력되는 노트의 개수가 많아지면 전체적인 게임 진행 </a:t>
            </a:r>
            <a:r>
              <a:rPr lang="ko-KR" altLang="en-US"/>
              <a:t>속도가 상당히 </a:t>
            </a:r>
            <a:r>
              <a:rPr lang="ko-KR" altLang="en-US" dirty="0"/>
              <a:t>떨어지는 듯한 모습을 보임</a:t>
            </a:r>
            <a:endParaRPr lang="en-US" altLang="ko-KR" dirty="0"/>
          </a:p>
          <a:p>
            <a:pPr>
              <a:buFontTx/>
              <a:buChar char="-"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>
              <a:buFontTx/>
              <a:buChar char="-"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8932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C011D4-1AF6-4D59-A945-ABFC71735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개선 방안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A76C3EC3-E893-4464-95B2-FD72032449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8390884"/>
              </p:ext>
            </p:extLst>
          </p:nvPr>
        </p:nvGraphicFramePr>
        <p:xfrm>
          <a:off x="1262063" y="1828800"/>
          <a:ext cx="85947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타원 4">
            <a:extLst>
              <a:ext uri="{FF2B5EF4-FFF2-40B4-BE49-F238E27FC236}">
                <a16:creationId xmlns:a16="http://schemas.microsoft.com/office/drawing/2014/main" id="{1C90FD3E-8943-41C0-90C1-58E2416E3DC5}"/>
              </a:ext>
            </a:extLst>
          </p:cNvPr>
          <p:cNvSpPr/>
          <p:nvPr/>
        </p:nvSpPr>
        <p:spPr>
          <a:xfrm>
            <a:off x="7285701" y="2902027"/>
            <a:ext cx="2204883" cy="22048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개선된 게임</a:t>
            </a:r>
          </a:p>
        </p:txBody>
      </p:sp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B4105872-2BF9-4CCC-B3EB-F8EC27F8C69C}"/>
              </a:ext>
            </a:extLst>
          </p:cNvPr>
          <p:cNvSpPr/>
          <p:nvPr/>
        </p:nvSpPr>
        <p:spPr>
          <a:xfrm>
            <a:off x="5493774" y="3635477"/>
            <a:ext cx="1563329" cy="538317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9408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1A3D61-EDE5-43F6-A678-6CBFBE555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리듬게임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285D55A-2352-4448-B85E-EE4997E87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음악을 들으며 박자에 맞춰서 버튼을 누르는 식으로 즐기는 게임</a:t>
            </a:r>
            <a:endParaRPr lang="en-US" altLang="ko-KR" dirty="0"/>
          </a:p>
          <a:p>
            <a:r>
              <a:rPr lang="ko-KR" altLang="en-US" dirty="0" err="1"/>
              <a:t>비트매니아</a:t>
            </a:r>
            <a:r>
              <a:rPr lang="en-US" altLang="ko-KR" dirty="0"/>
              <a:t>, DJ</a:t>
            </a:r>
            <a:r>
              <a:rPr lang="ko-KR" altLang="en-US" dirty="0"/>
              <a:t>맥스</a:t>
            </a:r>
            <a:r>
              <a:rPr lang="en-US" altLang="ko-KR" dirty="0"/>
              <a:t>, </a:t>
            </a:r>
            <a:r>
              <a:rPr lang="ko-KR" altLang="en-US" dirty="0"/>
              <a:t>태고의 </a:t>
            </a:r>
            <a:r>
              <a:rPr lang="ko-KR" altLang="en-US" dirty="0" err="1"/>
              <a:t>달인등</a:t>
            </a:r>
            <a:r>
              <a:rPr lang="ko-KR" altLang="en-US" dirty="0"/>
              <a:t> 수많은 리듬게임이 존재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67CC95-5E50-4FA3-99E7-5A7AF1DE03FA}"/>
              </a:ext>
            </a:extLst>
          </p:cNvPr>
          <p:cNvSpPr/>
          <p:nvPr/>
        </p:nvSpPr>
        <p:spPr>
          <a:xfrm rot="20826647">
            <a:off x="1745673" y="3262745"/>
            <a:ext cx="4208318" cy="270163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485B3C1-8224-4060-8971-78154E3A3E41}"/>
              </a:ext>
            </a:extLst>
          </p:cNvPr>
          <p:cNvSpPr/>
          <p:nvPr/>
        </p:nvSpPr>
        <p:spPr>
          <a:xfrm rot="990121">
            <a:off x="5660684" y="3417307"/>
            <a:ext cx="3732830" cy="297174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277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EF2397-8C7C-4DB4-B557-56114AFF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8E3285C-5DA5-4D94-A670-610A66AEFC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ko-KR" sz="11500" dirty="0"/>
              <a:t>Thank you</a:t>
            </a:r>
            <a:endParaRPr lang="ko-KR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977230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6DC4E8-5F1D-4274-9D15-5E45CBD36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리듬게임 유형</a:t>
            </a:r>
            <a:r>
              <a:rPr lang="en-US" altLang="ko-KR" dirty="0"/>
              <a:t>	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25B1A7-8ED1-43E6-9E90-7A41D4C71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유저가 직접 노트를 생성하여 게임을 즐기는 방식</a:t>
            </a:r>
            <a:endParaRPr lang="en-US" altLang="ko-KR" dirty="0"/>
          </a:p>
          <a:p>
            <a:pPr>
              <a:buFontTx/>
              <a:buChar char="-"/>
            </a:pPr>
            <a:r>
              <a:rPr lang="ko-KR" altLang="en-US" dirty="0"/>
              <a:t>직접 만들기도 하고 공유하기도 하며 즐긴다</a:t>
            </a:r>
            <a:endParaRPr lang="en-US" altLang="ko-KR" dirty="0"/>
          </a:p>
          <a:p>
            <a:pPr>
              <a:buFontTx/>
              <a:buChar char="-"/>
            </a:pPr>
            <a:endParaRPr lang="en-US" altLang="ko-KR" dirty="0"/>
          </a:p>
          <a:p>
            <a:r>
              <a:rPr lang="ko-KR" altLang="en-US" dirty="0"/>
              <a:t>제작사가 노트를 구현하는 방식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- </a:t>
            </a:r>
            <a:r>
              <a:rPr lang="ko-KR" altLang="en-US" dirty="0"/>
              <a:t>가장 많은 유형이며</a:t>
            </a:r>
            <a:r>
              <a:rPr lang="en-US" altLang="ko-KR" dirty="0"/>
              <a:t>, </a:t>
            </a:r>
            <a:r>
              <a:rPr lang="ko-KR" altLang="en-US" dirty="0"/>
              <a:t>높은 완성도의 노트를 생성 </a:t>
            </a:r>
          </a:p>
        </p:txBody>
      </p:sp>
    </p:spTree>
    <p:extLst>
      <p:ext uri="{BB962C8B-B14F-4D97-AF65-F5344CB8AC3E}">
        <p14:creationId xmlns:p14="http://schemas.microsoft.com/office/powerpoint/2010/main" val="299337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836D34-7EFC-4B86-A405-DCC621D31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제작 방식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6C0DA75-429A-436F-B387-3F3B33784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음악파일을 분석하여 자동으로 노트를 생성하는 방식</a:t>
            </a:r>
            <a:endParaRPr lang="en-US" altLang="ko-KR" dirty="0"/>
          </a:p>
          <a:p>
            <a:r>
              <a:rPr lang="en-US" altLang="ko-KR" dirty="0"/>
              <a:t>MP3</a:t>
            </a:r>
            <a:r>
              <a:rPr lang="ko-KR" altLang="en-US" dirty="0"/>
              <a:t>파일의 </a:t>
            </a:r>
            <a:r>
              <a:rPr lang="en-US" altLang="ko-KR" dirty="0"/>
              <a:t>raw </a:t>
            </a:r>
            <a:r>
              <a:rPr lang="ko-KR" altLang="en-US" dirty="0"/>
              <a:t>데이터를 읽어서 수학적인 분석을 통해 음악에 포함되어 있는 음계 값을 찾아낸다</a:t>
            </a:r>
            <a:r>
              <a:rPr lang="en-US" altLang="ko-K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1406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3A27D2-C74B-4282-A458-DAA50EBCB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MP3</a:t>
            </a:r>
            <a:r>
              <a:rPr lang="ko-KR" altLang="en-US" dirty="0"/>
              <a:t> 파일 분석 </a:t>
            </a:r>
            <a:r>
              <a:rPr lang="en-US" altLang="ko-KR" dirty="0"/>
              <a:t>- </a:t>
            </a:r>
            <a:r>
              <a:rPr lang="en-US" altLang="ko-KR" sz="4000" dirty="0">
                <a:solidFill>
                  <a:srgbClr val="7030A0"/>
                </a:solidFill>
              </a:rPr>
              <a:t>FFT</a:t>
            </a:r>
            <a:endParaRPr lang="ko-KR" altLang="en-US" dirty="0">
              <a:solidFill>
                <a:srgbClr val="7030A0"/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A7E4635-5B24-4392-927F-0156D3E73A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FFT(Fast Fourier</a:t>
            </a:r>
            <a:r>
              <a:rPr lang="ko-KR" altLang="en-US" dirty="0"/>
              <a:t> </a:t>
            </a:r>
            <a:r>
              <a:rPr lang="en-US" altLang="ko-KR" dirty="0"/>
              <a:t>Transform)</a:t>
            </a:r>
          </a:p>
          <a:p>
            <a:endParaRPr lang="en-US" altLang="ko-KR" dirty="0"/>
          </a:p>
          <a:p>
            <a:r>
              <a:rPr lang="ko-KR" altLang="en-US" dirty="0"/>
              <a:t>특정한 신호에 어떠한 주파수 값이 포함되어 있는지 판독해내는 수학적 기법</a:t>
            </a:r>
            <a:endParaRPr lang="en-US" altLang="ko-KR" dirty="0"/>
          </a:p>
          <a:p>
            <a:r>
              <a:rPr lang="ko-KR" altLang="en-US" dirty="0"/>
              <a:t>음계는 각각 고유의 </a:t>
            </a:r>
            <a:r>
              <a:rPr lang="ko-KR" altLang="en-US" dirty="0" err="1"/>
              <a:t>주파수값을</a:t>
            </a:r>
            <a:r>
              <a:rPr lang="ko-KR" altLang="en-US" dirty="0"/>
              <a:t> 갖고 있기 때문에 </a:t>
            </a:r>
            <a:r>
              <a:rPr lang="en-US" altLang="ko-KR" dirty="0"/>
              <a:t>FFT</a:t>
            </a:r>
            <a:r>
              <a:rPr lang="ko-KR" altLang="en-US" dirty="0"/>
              <a:t>를 활용하면 음악파일에 어떠한 </a:t>
            </a:r>
            <a:r>
              <a:rPr lang="ko-KR" altLang="en-US" dirty="0" err="1"/>
              <a:t>음계값들이</a:t>
            </a:r>
            <a:r>
              <a:rPr lang="ko-KR" altLang="en-US" dirty="0"/>
              <a:t> 포함되어 있는지 판독해낼 수 있다</a:t>
            </a:r>
            <a:r>
              <a:rPr lang="en-US" altLang="ko-K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8121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74A051-0E7C-4953-A460-3D9521FF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MP3 </a:t>
            </a:r>
            <a:r>
              <a:rPr lang="ko-KR" altLang="en-US" dirty="0"/>
              <a:t>파일 분석 </a:t>
            </a:r>
            <a:r>
              <a:rPr lang="en-US" altLang="ko-KR" dirty="0"/>
              <a:t>- </a:t>
            </a:r>
            <a:r>
              <a:rPr lang="en-US" altLang="ko-KR" sz="4000" dirty="0">
                <a:solidFill>
                  <a:srgbClr val="7030A0"/>
                </a:solidFill>
              </a:rPr>
              <a:t>FFT-2</a:t>
            </a:r>
            <a:endParaRPr lang="ko-KR" altLang="en-US" dirty="0">
              <a:solidFill>
                <a:srgbClr val="7030A0"/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8A5D288-D95A-44EA-853A-254B722FA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FFT</a:t>
            </a:r>
            <a:r>
              <a:rPr lang="ko-KR" altLang="en-US" dirty="0"/>
              <a:t>를 수행하면 신호에 어떤 </a:t>
            </a:r>
            <a:r>
              <a:rPr lang="ko-KR" altLang="en-US" dirty="0" err="1"/>
              <a:t>주파수값이</a:t>
            </a:r>
            <a:r>
              <a:rPr lang="ko-KR" altLang="en-US" dirty="0"/>
              <a:t> 포함되어 있는지 판독할 수 있으나</a:t>
            </a:r>
            <a:r>
              <a:rPr lang="en-US" altLang="ko-KR" dirty="0"/>
              <a:t>, </a:t>
            </a:r>
            <a:r>
              <a:rPr lang="ko-KR" altLang="en-US" dirty="0"/>
              <a:t>시간에 관한 정보는 손실</a:t>
            </a:r>
            <a:endParaRPr lang="en-US" altLang="ko-KR" dirty="0"/>
          </a:p>
          <a:p>
            <a:r>
              <a:rPr lang="ko-KR" altLang="en-US" dirty="0"/>
              <a:t>특정한 음이 언제 발생한 것인지 판독 불가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62C535-1E3E-4488-93CB-C2D90DEBFB9B}"/>
              </a:ext>
            </a:extLst>
          </p:cNvPr>
          <p:cNvSpPr txBox="1"/>
          <p:nvPr/>
        </p:nvSpPr>
        <p:spPr>
          <a:xfrm>
            <a:off x="5803490" y="5914103"/>
            <a:ext cx="1592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Frequency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94061F-9224-42F9-AADA-EA91C00C5881}"/>
              </a:ext>
            </a:extLst>
          </p:cNvPr>
          <p:cNvSpPr txBox="1"/>
          <p:nvPr/>
        </p:nvSpPr>
        <p:spPr>
          <a:xfrm>
            <a:off x="1452719" y="3521631"/>
            <a:ext cx="1659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Amplitude</a:t>
            </a:r>
            <a:endParaRPr lang="ko-KR" altLang="en-US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13E9831-CC17-4F63-BBDF-1FF12476E5A3}"/>
              </a:ext>
            </a:extLst>
          </p:cNvPr>
          <p:cNvGrpSpPr/>
          <p:nvPr/>
        </p:nvGrpSpPr>
        <p:grpSpPr>
          <a:xfrm>
            <a:off x="2839065" y="3628103"/>
            <a:ext cx="2757948" cy="2197510"/>
            <a:chOff x="2839065" y="3628103"/>
            <a:chExt cx="2757948" cy="2197510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0B134019-119F-48A9-8A62-0E8706C5723D}"/>
                </a:ext>
              </a:extLst>
            </p:cNvPr>
            <p:cNvGrpSpPr/>
            <p:nvPr/>
          </p:nvGrpSpPr>
          <p:grpSpPr>
            <a:xfrm>
              <a:off x="2839065" y="3628103"/>
              <a:ext cx="2757948" cy="2197510"/>
              <a:chOff x="2440858" y="3362632"/>
              <a:chExt cx="2757948" cy="2197510"/>
            </a:xfrm>
          </p:grpSpPr>
          <p:cxnSp>
            <p:nvCxnSpPr>
              <p:cNvPr id="5" name="직선 연결선 4">
                <a:extLst>
                  <a:ext uri="{FF2B5EF4-FFF2-40B4-BE49-F238E27FC236}">
                    <a16:creationId xmlns:a16="http://schemas.microsoft.com/office/drawing/2014/main" id="{3F5BDDBB-953D-4545-8D03-EDB000E809D8}"/>
                  </a:ext>
                </a:extLst>
              </p:cNvPr>
              <p:cNvCxnSpPr/>
              <p:nvPr/>
            </p:nvCxnSpPr>
            <p:spPr>
              <a:xfrm>
                <a:off x="2448232" y="3362632"/>
                <a:ext cx="0" cy="218276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직선 연결선 6">
                <a:extLst>
                  <a:ext uri="{FF2B5EF4-FFF2-40B4-BE49-F238E27FC236}">
                    <a16:creationId xmlns:a16="http://schemas.microsoft.com/office/drawing/2014/main" id="{390502EF-3C07-4D84-B7F6-6C0DDC58ECB3}"/>
                  </a:ext>
                </a:extLst>
              </p:cNvPr>
              <p:cNvCxnSpPr/>
              <p:nvPr/>
            </p:nvCxnSpPr>
            <p:spPr>
              <a:xfrm>
                <a:off x="2440858" y="5560142"/>
                <a:ext cx="275794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639BD4D8-4E29-4A99-8930-921D7A837FB8}"/>
                </a:ext>
              </a:extLst>
            </p:cNvPr>
            <p:cNvSpPr/>
            <p:nvPr/>
          </p:nvSpPr>
          <p:spPr>
            <a:xfrm>
              <a:off x="3111910" y="4461387"/>
              <a:ext cx="280206" cy="13642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B41B5D81-30C5-4D1E-BCE5-D25423FA9AB5}"/>
                </a:ext>
              </a:extLst>
            </p:cNvPr>
            <p:cNvSpPr/>
            <p:nvPr/>
          </p:nvSpPr>
          <p:spPr>
            <a:xfrm>
              <a:off x="3668682" y="3890964"/>
              <a:ext cx="280202" cy="191990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9C08258F-B013-473F-893F-59EB6C3E3BDD}"/>
                </a:ext>
              </a:extLst>
            </p:cNvPr>
            <p:cNvSpPr/>
            <p:nvPr/>
          </p:nvSpPr>
          <p:spPr>
            <a:xfrm>
              <a:off x="4240160" y="5014452"/>
              <a:ext cx="280202" cy="79641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4701C9B-89FC-4667-B35F-5BB02AE417F7}"/>
                </a:ext>
              </a:extLst>
            </p:cNvPr>
            <p:cNvSpPr/>
            <p:nvPr/>
          </p:nvSpPr>
          <p:spPr>
            <a:xfrm>
              <a:off x="4854679" y="4704734"/>
              <a:ext cx="265471" cy="11061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702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EFE02C-197F-4200-929E-C62374438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MP3 </a:t>
            </a:r>
            <a:r>
              <a:rPr lang="ko-KR" altLang="en-US" dirty="0"/>
              <a:t>파일 분석 </a:t>
            </a:r>
            <a:r>
              <a:rPr lang="en-US" altLang="ko-KR" dirty="0"/>
              <a:t>- </a:t>
            </a:r>
            <a:r>
              <a:rPr lang="en-US" altLang="ko-KR" sz="4000" dirty="0">
                <a:solidFill>
                  <a:srgbClr val="7030A0"/>
                </a:solidFill>
              </a:rPr>
              <a:t>STFT</a:t>
            </a:r>
            <a:endParaRPr lang="ko-KR" altLang="en-US" dirty="0">
              <a:solidFill>
                <a:srgbClr val="7030A0"/>
              </a:solidFill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1548AF-28B9-46D6-948F-ADD99B38F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STFT(Short Time Fourier Transform)</a:t>
            </a:r>
          </a:p>
          <a:p>
            <a:pPr>
              <a:buFontTx/>
              <a:buChar char="-"/>
            </a:pPr>
            <a:r>
              <a:rPr lang="ko-KR" altLang="en-US" dirty="0"/>
              <a:t>짧은 시간에 기반하여 반복적으로 </a:t>
            </a:r>
            <a:r>
              <a:rPr lang="en-US" altLang="ko-KR" dirty="0"/>
              <a:t>FFT</a:t>
            </a:r>
            <a:r>
              <a:rPr lang="ko-KR" altLang="en-US" dirty="0"/>
              <a:t>를 수행하는 기법</a:t>
            </a:r>
            <a:endParaRPr lang="en-US" altLang="ko-KR" dirty="0"/>
          </a:p>
          <a:p>
            <a:pPr>
              <a:buFontTx/>
              <a:buChar char="-"/>
            </a:pPr>
            <a:endParaRPr lang="en-US" altLang="ko-KR" dirty="0"/>
          </a:p>
          <a:p>
            <a:pPr>
              <a:buFontTx/>
              <a:buChar char="-"/>
            </a:pPr>
            <a:r>
              <a:rPr lang="ko-KR" altLang="en-US" dirty="0"/>
              <a:t>이를 통해서 손실된 시간에 관한 정보를 얻을 수 있다</a:t>
            </a:r>
            <a:r>
              <a:rPr lang="en-US" altLang="ko-KR" dirty="0"/>
              <a:t>.</a:t>
            </a:r>
          </a:p>
          <a:p>
            <a:pPr>
              <a:buFontTx/>
              <a:buChar char="-"/>
            </a:pPr>
            <a:endParaRPr lang="en-US" altLang="ko-KR" dirty="0"/>
          </a:p>
          <a:p>
            <a:pPr>
              <a:buFontTx/>
              <a:buChar char="-"/>
            </a:pPr>
            <a:r>
              <a:rPr lang="ko-KR" altLang="en-US" dirty="0"/>
              <a:t>따라서 어떠한 시간에 어떠한 </a:t>
            </a:r>
            <a:r>
              <a:rPr lang="ko-KR" altLang="en-US" dirty="0" err="1"/>
              <a:t>주파수값이</a:t>
            </a:r>
            <a:r>
              <a:rPr lang="ko-KR" altLang="en-US" dirty="0"/>
              <a:t> 발생하였는지 판독가능</a:t>
            </a:r>
            <a:endParaRPr lang="en-US" altLang="ko-KR" dirty="0"/>
          </a:p>
          <a:p>
            <a:pPr>
              <a:buFontTx/>
              <a:buChar char="-"/>
            </a:pPr>
            <a:endParaRPr lang="en-US" altLang="ko-KR" dirty="0"/>
          </a:p>
          <a:p>
            <a:pPr>
              <a:buFontTx/>
              <a:buChar char="-"/>
            </a:pPr>
            <a:r>
              <a:rPr lang="ko-KR" altLang="en-US" dirty="0"/>
              <a:t>시간에 기반한 음계 값을 찾아낼 수 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6691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435E49-E635-4441-A1F2-DF55D863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</p:spPr>
        <p:txBody>
          <a:bodyPr/>
          <a:lstStyle/>
          <a:p>
            <a:r>
              <a:rPr lang="en-US" altLang="ko-KR" dirty="0"/>
              <a:t>FFT &amp; STFT</a:t>
            </a:r>
            <a:endParaRPr lang="ko-KR" altLang="en-US" dirty="0">
              <a:solidFill>
                <a:srgbClr val="7030A0"/>
              </a:solidFill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2CF6F03B-BAEE-41E3-830B-515E94190E04}"/>
              </a:ext>
            </a:extLst>
          </p:cNvPr>
          <p:cNvGrpSpPr/>
          <p:nvPr/>
        </p:nvGrpSpPr>
        <p:grpSpPr>
          <a:xfrm>
            <a:off x="6258123" y="2317495"/>
            <a:ext cx="5090647" cy="4511640"/>
            <a:chOff x="1509254" y="2200292"/>
            <a:chExt cx="5090647" cy="451164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5145956-8F68-408A-BD8D-6448972E1DC7}"/>
                </a:ext>
              </a:extLst>
            </p:cNvPr>
            <p:cNvSpPr txBox="1"/>
            <p:nvPr/>
          </p:nvSpPr>
          <p:spPr>
            <a:xfrm>
              <a:off x="5021826" y="2721077"/>
              <a:ext cx="1578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Frequency</a:t>
              </a:r>
              <a:endParaRPr lang="ko-KR" alt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1BD7AD6-D70F-4E16-AC1E-5B7DDEB3AEE5}"/>
                </a:ext>
              </a:extLst>
            </p:cNvPr>
            <p:cNvSpPr txBox="1"/>
            <p:nvPr/>
          </p:nvSpPr>
          <p:spPr>
            <a:xfrm>
              <a:off x="1509254" y="2200292"/>
              <a:ext cx="1578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Amplitude</a:t>
              </a:r>
              <a:endParaRPr lang="ko-KR" alt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231582E-D6F7-4E44-82D2-6799B00AF6F4}"/>
                </a:ext>
              </a:extLst>
            </p:cNvPr>
            <p:cNvSpPr txBox="1"/>
            <p:nvPr/>
          </p:nvSpPr>
          <p:spPr>
            <a:xfrm>
              <a:off x="3664974" y="6342600"/>
              <a:ext cx="1578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Time</a:t>
              </a:r>
              <a:endParaRPr lang="ko-KR" altLang="en-US" dirty="0"/>
            </a:p>
          </p:txBody>
        </p:sp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4777E13B-24FC-4EFB-8D76-D94B0F4ACA7C}"/>
                </a:ext>
              </a:extLst>
            </p:cNvPr>
            <p:cNvGrpSpPr/>
            <p:nvPr/>
          </p:nvGrpSpPr>
          <p:grpSpPr>
            <a:xfrm>
              <a:off x="2839065" y="2200292"/>
              <a:ext cx="2657051" cy="4399611"/>
              <a:chOff x="2839065" y="2200292"/>
              <a:chExt cx="2657051" cy="4399611"/>
            </a:xfrm>
          </p:grpSpPr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id="{85950CB1-011A-4B82-8A8F-FE2A9104756B}"/>
                  </a:ext>
                </a:extLst>
              </p:cNvPr>
              <p:cNvGrpSpPr/>
              <p:nvPr/>
            </p:nvGrpSpPr>
            <p:grpSpPr>
              <a:xfrm>
                <a:off x="2839065" y="2569624"/>
                <a:ext cx="2281085" cy="4030279"/>
                <a:chOff x="2839065" y="2569624"/>
                <a:chExt cx="2281085" cy="4030279"/>
              </a:xfrm>
            </p:grpSpPr>
            <p:grpSp>
              <p:nvGrpSpPr>
                <p:cNvPr id="20" name="그룹 19">
                  <a:extLst>
                    <a:ext uri="{FF2B5EF4-FFF2-40B4-BE49-F238E27FC236}">
                      <a16:creationId xmlns:a16="http://schemas.microsoft.com/office/drawing/2014/main" id="{A1362477-E8C3-4E36-AEA6-B152F5073A63}"/>
                    </a:ext>
                  </a:extLst>
                </p:cNvPr>
                <p:cNvGrpSpPr/>
                <p:nvPr/>
              </p:nvGrpSpPr>
              <p:grpSpPr>
                <a:xfrm>
                  <a:off x="2839065" y="2569624"/>
                  <a:ext cx="2281085" cy="2197510"/>
                  <a:chOff x="2839065" y="2569624"/>
                  <a:chExt cx="2281085" cy="2197510"/>
                </a:xfrm>
              </p:grpSpPr>
              <p:cxnSp>
                <p:nvCxnSpPr>
                  <p:cNvPr id="10" name="직선 연결선 9">
                    <a:extLst>
                      <a:ext uri="{FF2B5EF4-FFF2-40B4-BE49-F238E27FC236}">
                        <a16:creationId xmlns:a16="http://schemas.microsoft.com/office/drawing/2014/main" id="{53E6B231-F8A7-4AD0-BD14-122F9579A9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46439" y="2569624"/>
                    <a:ext cx="0" cy="2182762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직선 연결선 10">
                    <a:extLst>
                      <a:ext uri="{FF2B5EF4-FFF2-40B4-BE49-F238E27FC236}">
                        <a16:creationId xmlns:a16="http://schemas.microsoft.com/office/drawing/2014/main" id="{F8A8AC19-9856-451B-8F1E-5E009482A5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9065" y="3196431"/>
                    <a:ext cx="2281085" cy="1570703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" name="직선 연결선 18">
                  <a:extLst>
                    <a:ext uri="{FF2B5EF4-FFF2-40B4-BE49-F238E27FC236}">
                      <a16:creationId xmlns:a16="http://schemas.microsoft.com/office/drawing/2014/main" id="{249A0C72-1D7B-4DDF-BAAA-E9E713D761AE}"/>
                    </a:ext>
                  </a:extLst>
                </p:cNvPr>
                <p:cNvCxnSpPr/>
                <p:nvPr/>
              </p:nvCxnSpPr>
              <p:spPr>
                <a:xfrm>
                  <a:off x="2846439" y="4771103"/>
                  <a:ext cx="1828800" cy="182880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id="{153465A3-9AB2-4C72-B56E-559D9D6673C2}"/>
                  </a:ext>
                </a:extLst>
              </p:cNvPr>
              <p:cNvCxnSpPr/>
              <p:nvPr/>
            </p:nvCxnSpPr>
            <p:spPr>
              <a:xfrm flipV="1">
                <a:off x="3664974" y="3030794"/>
                <a:ext cx="0" cy="1515434"/>
              </a:xfrm>
              <a:prstGeom prst="line">
                <a:avLst/>
              </a:prstGeom>
              <a:ln w="635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id="{E8CA21A4-AD02-4A18-92FD-2459DC33E0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54903" y="2200292"/>
                <a:ext cx="0" cy="2220885"/>
              </a:xfrm>
              <a:prstGeom prst="line">
                <a:avLst/>
              </a:prstGeom>
              <a:ln w="63500">
                <a:solidFill>
                  <a:srgbClr val="FFFF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직선 연결선 27">
                <a:extLst>
                  <a:ext uri="{FF2B5EF4-FFF2-40B4-BE49-F238E27FC236}">
                    <a16:creationId xmlns:a16="http://schemas.microsoft.com/office/drawing/2014/main" id="{23F37ED5-8462-4259-AEEB-416EF3820D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32784" y="4862945"/>
                <a:ext cx="0" cy="940223"/>
              </a:xfrm>
              <a:prstGeom prst="line">
                <a:avLst/>
              </a:prstGeom>
              <a:ln w="63500">
                <a:solidFill>
                  <a:srgbClr val="00B0F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직선 연결선 30">
                <a:extLst>
                  <a:ext uri="{FF2B5EF4-FFF2-40B4-BE49-F238E27FC236}">
                    <a16:creationId xmlns:a16="http://schemas.microsoft.com/office/drawing/2014/main" id="{74DE3EBA-B86A-4F16-9122-9277B3E28C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96116" y="3842731"/>
                <a:ext cx="0" cy="547045"/>
              </a:xfrm>
              <a:prstGeom prst="line">
                <a:avLst/>
              </a:prstGeom>
              <a:ln w="63500">
                <a:solidFill>
                  <a:srgbClr val="7030A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93F7E84D-A884-4729-858D-944F8DB20EB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75239" y="4001294"/>
                <a:ext cx="0" cy="940224"/>
              </a:xfrm>
              <a:prstGeom prst="line">
                <a:avLst/>
              </a:prstGeom>
              <a:ln w="63500"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92CA1E28-D897-41D4-9B19-815546ADC561}"/>
              </a:ext>
            </a:extLst>
          </p:cNvPr>
          <p:cNvGrpSpPr/>
          <p:nvPr/>
        </p:nvGrpSpPr>
        <p:grpSpPr>
          <a:xfrm>
            <a:off x="287155" y="2445426"/>
            <a:ext cx="5444944" cy="3138685"/>
            <a:chOff x="444244" y="1981235"/>
            <a:chExt cx="5444944" cy="313868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0E02E41-C50E-457D-909A-ED4D7241D28C}"/>
                </a:ext>
              </a:extLst>
            </p:cNvPr>
            <p:cNvSpPr txBox="1"/>
            <p:nvPr/>
          </p:nvSpPr>
          <p:spPr>
            <a:xfrm>
              <a:off x="4311113" y="4750588"/>
              <a:ext cx="1578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Frequency</a:t>
              </a:r>
              <a:endParaRPr lang="ko-KR" alt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55B4662-0F52-443D-9D17-1E15DF12681D}"/>
                </a:ext>
              </a:extLst>
            </p:cNvPr>
            <p:cNvSpPr txBox="1"/>
            <p:nvPr/>
          </p:nvSpPr>
          <p:spPr>
            <a:xfrm>
              <a:off x="444244" y="1981235"/>
              <a:ext cx="1578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Amplitude</a:t>
              </a:r>
              <a:endParaRPr lang="ko-KR" altLang="en-US" dirty="0"/>
            </a:p>
          </p:txBody>
        </p:sp>
        <p:cxnSp>
          <p:nvCxnSpPr>
            <p:cNvPr id="50" name="직선 연결선 49">
              <a:extLst>
                <a:ext uri="{FF2B5EF4-FFF2-40B4-BE49-F238E27FC236}">
                  <a16:creationId xmlns:a16="http://schemas.microsoft.com/office/drawing/2014/main" id="{A8826D3C-A462-48E9-A3EA-554A9103E880}"/>
                </a:ext>
              </a:extLst>
            </p:cNvPr>
            <p:cNvCxnSpPr>
              <a:cxnSpLocks/>
            </p:cNvCxnSpPr>
            <p:nvPr/>
          </p:nvCxnSpPr>
          <p:spPr>
            <a:xfrm>
              <a:off x="1781429" y="2350567"/>
              <a:ext cx="0" cy="21827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6CE55969-809A-4859-B396-0C66236364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74055" y="4507434"/>
              <a:ext cx="3171013" cy="40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직선 연결선 42">
              <a:extLst>
                <a:ext uri="{FF2B5EF4-FFF2-40B4-BE49-F238E27FC236}">
                  <a16:creationId xmlns:a16="http://schemas.microsoft.com/office/drawing/2014/main" id="{396FB43C-7973-4B91-9FB5-9B28B2DE8926}"/>
                </a:ext>
              </a:extLst>
            </p:cNvPr>
            <p:cNvCxnSpPr/>
            <p:nvPr/>
          </p:nvCxnSpPr>
          <p:spPr>
            <a:xfrm flipV="1">
              <a:off x="2381755" y="3024520"/>
              <a:ext cx="0" cy="1515434"/>
            </a:xfrm>
            <a:prstGeom prst="line">
              <a:avLst/>
            </a:prstGeom>
            <a:ln w="635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1920C853-948B-4075-B95B-4B7C7082A2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87220" y="2318557"/>
              <a:ext cx="0" cy="2220885"/>
            </a:xfrm>
            <a:prstGeom prst="line">
              <a:avLst/>
            </a:prstGeom>
            <a:ln w="63500">
              <a:solidFill>
                <a:srgbClr val="FFFF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id="{E7468989-437A-4F8D-98B9-EEC7F97EFA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0156" y="3607854"/>
              <a:ext cx="0" cy="940223"/>
            </a:xfrm>
            <a:prstGeom prst="line">
              <a:avLst/>
            </a:prstGeom>
            <a:ln w="63500">
              <a:solidFill>
                <a:srgbClr val="00B0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>
              <a:extLst>
                <a:ext uri="{FF2B5EF4-FFF2-40B4-BE49-F238E27FC236}">
                  <a16:creationId xmlns:a16="http://schemas.microsoft.com/office/drawing/2014/main" id="{E1CEEA99-9724-45EC-B396-E1691966E9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34131" y="3978826"/>
              <a:ext cx="0" cy="547045"/>
            </a:xfrm>
            <a:prstGeom prst="line">
              <a:avLst/>
            </a:prstGeom>
            <a:ln w="63500">
              <a:solidFill>
                <a:srgbClr val="7030A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직선 연결선 46">
              <a:extLst>
                <a:ext uri="{FF2B5EF4-FFF2-40B4-BE49-F238E27FC236}">
                  <a16:creationId xmlns:a16="http://schemas.microsoft.com/office/drawing/2014/main" id="{E1432E6F-1990-42CD-8E08-A2BBEA601A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64757" y="3599218"/>
              <a:ext cx="0" cy="940224"/>
            </a:xfrm>
            <a:prstGeom prst="line">
              <a:avLst/>
            </a:prstGeom>
            <a:ln w="635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화살표: 갈매기형 수장 53">
            <a:extLst>
              <a:ext uri="{FF2B5EF4-FFF2-40B4-BE49-F238E27FC236}">
                <a16:creationId xmlns:a16="http://schemas.microsoft.com/office/drawing/2014/main" id="{A31EB665-F38E-47A4-85B6-BEF8AA4D9C7E}"/>
              </a:ext>
            </a:extLst>
          </p:cNvPr>
          <p:cNvSpPr/>
          <p:nvPr/>
        </p:nvSpPr>
        <p:spPr>
          <a:xfrm>
            <a:off x="5604777" y="3524930"/>
            <a:ext cx="1013507" cy="117692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94EB606-B36A-4577-BA2B-7E33F406333F}"/>
              </a:ext>
            </a:extLst>
          </p:cNvPr>
          <p:cNvSpPr txBox="1"/>
          <p:nvPr/>
        </p:nvSpPr>
        <p:spPr>
          <a:xfrm>
            <a:off x="8439323" y="1347578"/>
            <a:ext cx="1929355" cy="969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8F1078E-53D4-4CBB-864A-37941E07BA94}"/>
              </a:ext>
            </a:extLst>
          </p:cNvPr>
          <p:cNvSpPr txBox="1"/>
          <p:nvPr/>
        </p:nvSpPr>
        <p:spPr>
          <a:xfrm>
            <a:off x="2106731" y="1727092"/>
            <a:ext cx="2566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/>
              <a:t>FFT</a:t>
            </a:r>
            <a:endParaRPr lang="ko-KR" altLang="en-US" sz="30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7CA20B4-2181-45FF-81D0-7E65B83637C1}"/>
              </a:ext>
            </a:extLst>
          </p:cNvPr>
          <p:cNvSpPr txBox="1"/>
          <p:nvPr/>
        </p:nvSpPr>
        <p:spPr>
          <a:xfrm>
            <a:off x="8449263" y="1727092"/>
            <a:ext cx="2566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/>
              <a:t>STFT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3184419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4FE598-6EED-4A1C-B6EC-A523B7F24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개발 환경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F7684AF-4BFF-4E86-B8A0-453D06134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OS</a:t>
            </a:r>
            <a:r>
              <a:rPr lang="ko-KR" altLang="en-US" dirty="0"/>
              <a:t> </a:t>
            </a:r>
            <a:r>
              <a:rPr lang="en-US" altLang="ko-KR" dirty="0"/>
              <a:t>: Window 10</a:t>
            </a:r>
          </a:p>
          <a:p>
            <a:r>
              <a:rPr lang="en-US" altLang="ko-KR" dirty="0"/>
              <a:t>IDE : Visual Studio Community</a:t>
            </a:r>
          </a:p>
          <a:p>
            <a:r>
              <a:rPr lang="en-US" altLang="ko-KR" dirty="0"/>
              <a:t>Language : C++</a:t>
            </a:r>
          </a:p>
          <a:p>
            <a:r>
              <a:rPr lang="ko-KR" altLang="en-US" dirty="0"/>
              <a:t>개발 환경 </a:t>
            </a:r>
            <a:r>
              <a:rPr lang="en-US" altLang="ko-KR" dirty="0"/>
              <a:t>: Win32 API</a:t>
            </a:r>
          </a:p>
          <a:p>
            <a:r>
              <a:rPr lang="en-US" altLang="ko-KR" dirty="0"/>
              <a:t>Graphic : OpenGL</a:t>
            </a:r>
          </a:p>
          <a:p>
            <a:r>
              <a:rPr lang="en-US" altLang="ko-KR" dirty="0"/>
              <a:t>Library</a:t>
            </a:r>
            <a:r>
              <a:rPr lang="ko-KR" altLang="en-US" dirty="0"/>
              <a:t> </a:t>
            </a:r>
            <a:r>
              <a:rPr lang="en-US" altLang="ko-KR" dirty="0"/>
              <a:t>:</a:t>
            </a:r>
            <a:r>
              <a:rPr lang="ko-KR" altLang="en-US" dirty="0"/>
              <a:t> </a:t>
            </a:r>
            <a:r>
              <a:rPr lang="en-US" altLang="ko-KR" dirty="0" err="1"/>
              <a:t>Libmad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en-US" altLang="ko-KR" dirty="0" err="1"/>
              <a:t>TagLib</a:t>
            </a:r>
            <a:r>
              <a:rPr lang="en-US" altLang="ko-KR" dirty="0"/>
              <a:t>, </a:t>
            </a:r>
            <a:r>
              <a:rPr lang="en-US" altLang="ko-KR" dirty="0" err="1"/>
              <a:t>Libjpeg</a:t>
            </a:r>
            <a:r>
              <a:rPr lang="en-US" altLang="ko-KR" dirty="0"/>
              <a:t>, FTGL </a:t>
            </a:r>
            <a:r>
              <a:rPr lang="en-US" altLang="ko-KR" dirty="0" err="1"/>
              <a:t>etc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59030504"/>
      </p:ext>
    </p:extLst>
  </p:cSld>
  <p:clrMapOvr>
    <a:masterClrMapping/>
  </p:clrMapOvr>
</p:sld>
</file>

<file path=ppt/theme/theme1.xml><?xml version="1.0" encoding="utf-8"?>
<a:theme xmlns:a="http://schemas.openxmlformats.org/drawingml/2006/main" name="보기">
  <a:themeElements>
    <a:clrScheme name="보기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보기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보기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TM03457515[[fn=보기]]</Template>
  <TotalTime>656</TotalTime>
  <Words>383</Words>
  <Application>Microsoft Office PowerPoint</Application>
  <PresentationFormat>와이드스크린</PresentationFormat>
  <Paragraphs>84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Century Schoolbook</vt:lpstr>
      <vt:lpstr>Wingdings 2</vt:lpstr>
      <vt:lpstr>보기</vt:lpstr>
      <vt:lpstr>Rhythm Planet</vt:lpstr>
      <vt:lpstr>리듬게임?</vt:lpstr>
      <vt:lpstr>리듬게임 유형 </vt:lpstr>
      <vt:lpstr>제작 방식</vt:lpstr>
      <vt:lpstr>MP3 파일 분석 - FFT</vt:lpstr>
      <vt:lpstr>MP3 파일 분석 - FFT-2</vt:lpstr>
      <vt:lpstr>MP3 파일 분석 - STFT</vt:lpstr>
      <vt:lpstr>FFT &amp; STFT</vt:lpstr>
      <vt:lpstr>개발 환경</vt:lpstr>
      <vt:lpstr>각 Library 활용</vt:lpstr>
      <vt:lpstr>알고리즘</vt:lpstr>
      <vt:lpstr>구현 화면 – Home </vt:lpstr>
      <vt:lpstr>구현 화면 - Loading</vt:lpstr>
      <vt:lpstr>구현 화면 - Main</vt:lpstr>
      <vt:lpstr>구현 화면 – Main- Menu</vt:lpstr>
      <vt:lpstr>구현 화면 – Game</vt:lpstr>
      <vt:lpstr>구현 화면 - Score</vt:lpstr>
      <vt:lpstr>문제점</vt:lpstr>
      <vt:lpstr>개선 방안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Rhythm Planet</dc:title>
  <dc:creator>Keehl Michael</dc:creator>
  <cp:lastModifiedBy>Keehl Michael</cp:lastModifiedBy>
  <cp:revision>118</cp:revision>
  <dcterms:created xsi:type="dcterms:W3CDTF">2018-07-10T12:10:22Z</dcterms:created>
  <dcterms:modified xsi:type="dcterms:W3CDTF">2018-07-17T22:55:05Z</dcterms:modified>
</cp:coreProperties>
</file>